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37"/>
  </p:notesMasterIdLst>
  <p:sldIdLst>
    <p:sldId id="256" r:id="rId2"/>
    <p:sldId id="258" r:id="rId3"/>
    <p:sldId id="285" r:id="rId4"/>
    <p:sldId id="259" r:id="rId5"/>
    <p:sldId id="260" r:id="rId6"/>
    <p:sldId id="261" r:id="rId7"/>
    <p:sldId id="262" r:id="rId8"/>
    <p:sldId id="263" r:id="rId9"/>
    <p:sldId id="264" r:id="rId10"/>
    <p:sldId id="265" r:id="rId11"/>
    <p:sldId id="266" r:id="rId12"/>
    <p:sldId id="267" r:id="rId13"/>
    <p:sldId id="268" r:id="rId14"/>
    <p:sldId id="278" r:id="rId15"/>
    <p:sldId id="279" r:id="rId16"/>
    <p:sldId id="280" r:id="rId17"/>
    <p:sldId id="281" r:id="rId18"/>
    <p:sldId id="282" r:id="rId19"/>
    <p:sldId id="283" r:id="rId20"/>
    <p:sldId id="284" r:id="rId21"/>
    <p:sldId id="286" r:id="rId22"/>
    <p:sldId id="269"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77" r:id="rId36"/>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1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0" d="100"/>
          <a:sy n="100" d="100"/>
        </p:scale>
        <p:origin x="-1944" y="-30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265495576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 name="Shape 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5" name="Shape 1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e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lang="e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e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e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en"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e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e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en"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e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e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en"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en"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Drupal commerce supports two types of tax out of the box.  Sales tax, which is used mostly in the US, and VAT which is more commonly used.  With VAT the total is shown to the customer with the tax already included in the price and nothing is added to the subtotal section.  Tax is implemented through Commerce Rules.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Drupal commerce supports two types of tax out of the box.  Sales tax, which is used mostly in the US, and VAT which is more commonly used.  With VAT the total is shown to the customer with the tax already included in the price and nothing is added to the subtotal section.  Tax is implemented through Commerce Rules.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Drupal commerce supports two types of tax out of the box.  Sales tax, which is used mostly in the US, and VAT which is more commonly used.  With VAT the total is shown to the customer with the tax already included in the price and nothing is added to the subtotal section.  Tax is implemented through Commerce Rules.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Drupal commerce supports two types of tax out of the box.  Sales tax, which is used mostly in the US, and VAT which is more commonly used.  With VAT the total is shown to the customer with the tax already included in the price and nothing is added to the subtotal section.  Tax is implemented through Commerce Rules.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Drupal commerce supports two types of tax out of the box.  Sales tax, which is used mostly in the US, and VAT which is more commonly used.  With VAT the total is shown to the customer with the tax already included in the price and nothing is added to the subtotal section.  Tax is implemented through Commerce Rules.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Drupal commerce supports two types of tax out of the box.  Sales tax, which is used mostly in the US, and VAT which is more commonly used.  With VAT the total is shown to the customer with the tax already included in the price and nothing is added to the subtotal section.  Tax is implemented through Commerce Rules.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Drupal commerce supports two types of tax out of the box.  Sales tax, which is used mostly in the US, and VAT which is more commonly used.  With VAT the total is shown to the customer with the tax already included in the price and nothing is added to the subtotal section.  Tax is implemented through Commerce Rules.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Drupal commerce supports two types of tax out of the box.  Sales tax, which is used mostly in the US, and VAT which is more commonly used.  With VAT the total is shown to the customer with the tax already included in the price and nothing is added to the subtotal section.  Tax is implemented through Commerce Rules.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e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Drupal commerce supports two types of tax out of the box.  Sales tax, which is used mostly in the US, and VAT which is more commonly used.  With VAT the total is shown to the customer with the tax already included in the price and nothing is added to the subtotal section.  Tax is implemented through Commerce Rules.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Drupal commerce supports two types of tax out of the box.  Sales tax, which is used mostly in the US, and VAT which is more commonly used.  With VAT the total is shown to the customer with the tax already included in the price and nothing is added to the subtotal section.  Tax is implemented through Commerce Rules.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Drupal commerce supports two types of tax out of the box.  Sales tax, which is used mostly in the US, and VAT which is more commonly used.  With VAT the total is shown to the customer with the tax already included in the price and nothing is added to the subtotal section.  Tax is implemented through Commerce Rules.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Drupal commerce supports two types of tax out of the box.  Sales tax, which is used mostly in the US, and VAT which is more commonly used.  With VAT the total is shown to the customer with the tax already included in the price and nothing is added to the subtotal section.  Tax is implemented through Commerce Rules.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Drupal commerce supports two types of tax out of the box.  Sales tax, which is used mostly in the US, and VAT which is more commonly used.  With VAT the total is shown to the customer with the tax already included in the price and nothing is added to the subtotal section.  Tax is implemented through Commerce Rules.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6" name="Shape 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Robin Hood is a non-profit poverty fighting organization in NYC, one of the most effective. They have integrated donation solution on Drupal Commerce.</a:t>
            </a:r>
          </a:p>
          <a:p>
            <a:pPr lvl="0" rtl="0">
              <a:spcBef>
                <a:spcPts val="0"/>
              </a:spcBef>
              <a:buNone/>
            </a:pPr>
            <a:endParaRPr/>
          </a:p>
          <a:p>
            <a:pPr lvl="0" rtl="0">
              <a:spcBef>
                <a:spcPts val="0"/>
              </a:spcBef>
              <a:buNone/>
            </a:pPr>
            <a:r>
              <a:rPr lang="en"/>
              <a:t>Listen what they say about Drupal Commerce: </a:t>
            </a:r>
          </a:p>
          <a:p>
            <a:pPr lvl="0" rtl="0">
              <a:spcBef>
                <a:spcPts val="0"/>
              </a:spcBef>
              <a:buNone/>
            </a:pPr>
            <a:endParaRPr/>
          </a:p>
          <a:p>
            <a:pPr lvl="0" rtl="0">
              <a:spcBef>
                <a:spcPts val="0"/>
              </a:spcBef>
              <a:buClr>
                <a:schemeClr val="dk1"/>
              </a:buClr>
              <a:buSzPct val="100000"/>
              <a:buFont typeface="Arial"/>
              <a:buNone/>
            </a:pPr>
            <a:r>
              <a:rPr lang="en"/>
              <a:t>“In March, Robin Hood started accepting donations utilizing Drupal Commerce. We used the concept of products to create a customized product type called “donation product.”  The donation product displays are referred to by nodes called campaigns. A site administrator can set up a campaign and associate one or many different types of donation products, representing different amounts or the desire to have a recurring donation given a certain frequency of time.</a:t>
            </a:r>
          </a:p>
          <a:p>
            <a:pPr lvl="0" rtl="0">
              <a:spcBef>
                <a:spcPts val="0"/>
              </a:spcBef>
              <a:buClr>
                <a:schemeClr val="dk1"/>
              </a:buClr>
              <a:buFont typeface="Arial"/>
              <a:buNone/>
            </a:pPr>
            <a:endParaRPr/>
          </a:p>
          <a:p>
            <a:pPr lvl="0" rtl="0">
              <a:spcBef>
                <a:spcPts val="0"/>
              </a:spcBef>
              <a:buClr>
                <a:schemeClr val="dk1"/>
              </a:buClr>
              <a:buSzPct val="100000"/>
              <a:buFont typeface="Arial"/>
              <a:buNone/>
            </a:pPr>
            <a:r>
              <a:rPr lang="en"/>
              <a:t>After adding a donation product to their cart, a user is taken to the checkout process where some extra meta-information can be added to your donation, such as being anonymous or making the donation in honor of someone. All of these extra options are stored in fields kept in custom line items called “donation line items.”</a:t>
            </a:r>
          </a:p>
          <a:p>
            <a:pPr lvl="0" rtl="0">
              <a:spcBef>
                <a:spcPts val="0"/>
              </a:spcBef>
              <a:buClr>
                <a:schemeClr val="dk1"/>
              </a:buClr>
              <a:buFont typeface="Arial"/>
              <a:buNone/>
            </a:pPr>
            <a:endParaRPr/>
          </a:p>
          <a:p>
            <a:pPr lvl="0" rtl="0">
              <a:spcBef>
                <a:spcPts val="0"/>
              </a:spcBef>
              <a:buClr>
                <a:schemeClr val="dk1"/>
              </a:buClr>
              <a:buSzPct val="100000"/>
              <a:buFont typeface="Arial"/>
              <a:buNone/>
            </a:pPr>
            <a:r>
              <a:rPr lang="en"/>
              <a:t>The donor inputs payment information and upon success is taken to a confirmation page and emailed a receipt for tax purposes.</a:t>
            </a:r>
          </a:p>
          <a:p>
            <a:pPr lvl="0" rtl="0">
              <a:spcBef>
                <a:spcPts val="0"/>
              </a:spcBef>
              <a:buClr>
                <a:schemeClr val="dk1"/>
              </a:buClr>
              <a:buFont typeface="Arial"/>
              <a:buNone/>
            </a:pPr>
            <a:endParaRPr/>
          </a:p>
          <a:p>
            <a:pPr lvl="0" rtl="0">
              <a:spcBef>
                <a:spcPts val="0"/>
              </a:spcBef>
              <a:buClr>
                <a:schemeClr val="dk1"/>
              </a:buClr>
              <a:buSzPct val="100000"/>
              <a:buFont typeface="Arial"/>
              <a:buNone/>
            </a:pPr>
            <a:r>
              <a:rPr lang="en"/>
              <a:t>All of this was made possible by the flexibility of entities and the vast amount of hooks we were able to implement to customize the checkout process.”</a:t>
            </a:r>
          </a:p>
          <a:p>
            <a:pPr lvl="0" rt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3" name="Shape 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Drupal 7 introduced the concept of entities to the open source platform. Entities are field-able objects that serve specific purposes but share common base level functionality. We have already mentioned some existing entities: nodes, users, taxonomy terms &amp; comments.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e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5" name="Shape 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e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1" name="Shape 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e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7" name="Shape 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e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Drupal Commerce introduces several new entities to your site: Products, Orders, Line Items, Payment Transactions &amp; Customer Profiles.</a:t>
            </a:r>
            <a:br>
              <a:rPr lang="en"/>
            </a:br>
            <a:r>
              <a:rPr lang="en"/>
              <a:t/>
            </a:r>
            <a:br>
              <a:rPr lang="en"/>
            </a:br>
            <a:r>
              <a:rPr lang="en"/>
              <a:t>Products</a:t>
            </a:r>
          </a:p>
          <a:p>
            <a:pPr lvl="0" rtl="0">
              <a:spcBef>
                <a:spcPts val="0"/>
              </a:spcBef>
              <a:buClr>
                <a:schemeClr val="dk1"/>
              </a:buClr>
              <a:buSzPct val="100000"/>
              <a:buFont typeface="Arial"/>
              <a:buNone/>
            </a:pPr>
            <a:r>
              <a:rPr lang="en"/>
              <a:t>Products represent something you’re trying to sell, physical or not. It has a title and a price associated with it. To give an end user the ability to place an instance of a product in their cart, you will need to make a product reference on a node page the end user sees.</a:t>
            </a:r>
          </a:p>
          <a:p>
            <a:pPr lvl="0" rtl="0">
              <a:spcBef>
                <a:spcPts val="0"/>
              </a:spcBef>
              <a:buNone/>
            </a:pPr>
            <a:endParaRPr/>
          </a:p>
          <a:p>
            <a:pPr lvl="0" rtl="0">
              <a:spcBef>
                <a:spcPts val="0"/>
              </a:spcBef>
              <a:buNone/>
            </a:pPr>
            <a:r>
              <a:rPr lang="en"/>
              <a:t>Orders</a:t>
            </a:r>
          </a:p>
          <a:p>
            <a:pPr lvl="0" rtl="0">
              <a:spcBef>
                <a:spcPts val="0"/>
              </a:spcBef>
              <a:buClr>
                <a:schemeClr val="dk1"/>
              </a:buClr>
              <a:buSzPct val="100000"/>
              <a:buFont typeface="Arial"/>
              <a:buNone/>
            </a:pPr>
            <a:r>
              <a:rPr lang="en"/>
              <a:t>Orders start out as carts. They are a container that holds all of the information given your current shopping experience. It contains line items, which are specific instances of products with options attached. It contains customer information after the order is successful. It also contains any successful and unsuccessful references to payment transactions.</a:t>
            </a:r>
          </a:p>
          <a:p>
            <a:pPr lvl="0" rtl="0">
              <a:spcBef>
                <a:spcPts val="0"/>
              </a:spcBef>
              <a:buClr>
                <a:schemeClr val="dk1"/>
              </a:buClr>
              <a:buFont typeface="Arial"/>
              <a:buNone/>
            </a:pPr>
            <a:endParaRPr/>
          </a:p>
          <a:p>
            <a:pPr lvl="0" rtl="0">
              <a:spcBef>
                <a:spcPts val="0"/>
              </a:spcBef>
              <a:buNone/>
            </a:pPr>
            <a:r>
              <a:rPr lang="en"/>
              <a:t>Line Items</a:t>
            </a:r>
          </a:p>
          <a:p>
            <a:pPr lvl="0" rtl="0">
              <a:spcBef>
                <a:spcPts val="0"/>
              </a:spcBef>
              <a:buClr>
                <a:schemeClr val="dk1"/>
              </a:buClr>
              <a:buSzPct val="100000"/>
              <a:buFont typeface="Arial"/>
              <a:buNone/>
            </a:pPr>
            <a:r>
              <a:rPr lang="en"/>
              <a:t>Line Items represent an instance of a product in your cart (or order) with options attached.  For example, if a product is a T-Shirt with the ability to choose a color and a user places a T-Shirt in the cart with the red option chosen, a line item with that specific product reference and options is added to the cart.</a:t>
            </a:r>
          </a:p>
          <a:p>
            <a:pPr lvl="0" rtl="0">
              <a:spcBef>
                <a:spcPts val="0"/>
              </a:spcBef>
              <a:buClr>
                <a:schemeClr val="dk1"/>
              </a:buClr>
              <a:buFont typeface="Arial"/>
              <a:buNone/>
            </a:pPr>
            <a:endParaRPr/>
          </a:p>
          <a:p>
            <a:pPr lvl="0" rtl="0">
              <a:spcBef>
                <a:spcPts val="0"/>
              </a:spcBef>
              <a:buNone/>
            </a:pPr>
            <a:r>
              <a:rPr lang="en"/>
              <a:t>Payment Transactions</a:t>
            </a:r>
          </a:p>
          <a:p>
            <a:pPr lvl="0" rtl="0">
              <a:spcBef>
                <a:spcPts val="0"/>
              </a:spcBef>
              <a:buClr>
                <a:schemeClr val="dk1"/>
              </a:buClr>
              <a:buSzPct val="100000"/>
              <a:buFont typeface="Arial"/>
              <a:buNone/>
            </a:pPr>
            <a:r>
              <a:rPr lang="en"/>
              <a:t>Payment Transactions hold all of the detailed financial metadata for every attempt to checkout with line items in the cart.  Payment transactions usually hold the amount paid, timestamps and some payload information from the payment gateway.</a:t>
            </a:r>
          </a:p>
          <a:p>
            <a:pPr lvl="0" rt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7"/>
        <p:cNvGrpSpPr/>
        <p:nvPr/>
      </p:nvGrpSpPr>
      <p:grpSpPr>
        <a:xfrm>
          <a:off x="0" y="0"/>
          <a:ext cx="0" cy="0"/>
          <a:chOff x="0" y="0"/>
          <a:chExt cx="0" cy="0"/>
        </a:xfrm>
      </p:grpSpPr>
      <p:sp>
        <p:nvSpPr>
          <p:cNvPr id="8" name="Shape 8"/>
          <p:cNvSpPr/>
          <p:nvPr/>
        </p:nvSpPr>
        <p:spPr>
          <a:xfrm rot="10800000" flipH="1">
            <a:off x="0" y="3979800"/>
            <a:ext cx="9144000" cy="2878199"/>
          </a:xfrm>
          <a:prstGeom prst="rect">
            <a:avLst/>
          </a:prstGeom>
          <a:solidFill>
            <a:schemeClr val="lt1"/>
          </a:solidFill>
          <a:ln>
            <a:noFill/>
          </a:ln>
        </p:spPr>
        <p:txBody>
          <a:bodyPr lIns="91425" tIns="45700" rIns="91425" bIns="45700" anchor="ctr" anchorCtr="0">
            <a:noAutofit/>
          </a:bodyPr>
          <a:lstStyle/>
          <a:p>
            <a:pPr>
              <a:spcBef>
                <a:spcPts val="0"/>
              </a:spcBef>
              <a:buNone/>
            </a:pPr>
            <a:endParaRPr/>
          </a:p>
        </p:txBody>
      </p:sp>
      <p:sp>
        <p:nvSpPr>
          <p:cNvPr id="9" name="Shape 9"/>
          <p:cNvSpPr/>
          <p:nvPr/>
        </p:nvSpPr>
        <p:spPr>
          <a:xfrm>
            <a:off x="0" y="3190900"/>
            <a:ext cx="4617372" cy="790108"/>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rgbClr val="FFFFFF">
              <a:alpha val="6666"/>
            </a:srgbClr>
          </a:solidFill>
          <a:ln>
            <a:noFill/>
          </a:ln>
        </p:spPr>
        <p:txBody>
          <a:bodyPr lIns="91425" tIns="45700" rIns="91425" bIns="45700" anchor="ctr" anchorCtr="0">
            <a:noAutofit/>
          </a:bodyPr>
          <a:lstStyle/>
          <a:p>
            <a:pPr>
              <a:spcBef>
                <a:spcPts val="0"/>
              </a:spcBef>
              <a:buNone/>
            </a:pPr>
            <a:endParaRPr/>
          </a:p>
        </p:txBody>
      </p:sp>
      <p:sp>
        <p:nvSpPr>
          <p:cNvPr id="10" name="Shape 10"/>
          <p:cNvSpPr/>
          <p:nvPr/>
        </p:nvSpPr>
        <p:spPr>
          <a:xfrm rot="10800000" flipH="1">
            <a:off x="0" y="3980458"/>
            <a:ext cx="4617372" cy="759612"/>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chemeClr val="dk1">
              <a:alpha val="7843"/>
            </a:schemeClr>
          </a:solidFill>
          <a:ln>
            <a:noFill/>
          </a:ln>
        </p:spPr>
        <p:txBody>
          <a:bodyPr lIns="91425" tIns="45700" rIns="91425" bIns="45700" anchor="ctr" anchorCtr="0">
            <a:noAutofit/>
          </a:bodyPr>
          <a:lstStyle/>
          <a:p>
            <a:pPr>
              <a:spcBef>
                <a:spcPts val="0"/>
              </a:spcBef>
              <a:buNone/>
            </a:pPr>
            <a:endParaRPr/>
          </a:p>
        </p:txBody>
      </p:sp>
      <p:sp>
        <p:nvSpPr>
          <p:cNvPr id="11" name="Shape 11"/>
          <p:cNvSpPr txBox="1">
            <a:spLocks noGrp="1"/>
          </p:cNvSpPr>
          <p:nvPr>
            <p:ph type="ctrTitle"/>
          </p:nvPr>
        </p:nvSpPr>
        <p:spPr>
          <a:xfrm>
            <a:off x="685800" y="2329190"/>
            <a:ext cx="7772400" cy="1650599"/>
          </a:xfrm>
          <a:prstGeom prst="rect">
            <a:avLst/>
          </a:prstGeom>
        </p:spPr>
        <p:txBody>
          <a:bodyPr lIns="91425" tIns="91425" rIns="91425" bIns="91425" anchor="b" anchorCtr="0"/>
          <a:lstStyle>
            <a:lvl1pPr algn="ctr">
              <a:spcBef>
                <a:spcPts val="0"/>
              </a:spcBef>
              <a:defRPr/>
            </a:lvl1pPr>
            <a:lvl2pPr algn="ctr">
              <a:spcBef>
                <a:spcPts val="0"/>
              </a:spcBef>
              <a:defRPr/>
            </a:lvl2pPr>
            <a:lvl3pPr algn="ctr">
              <a:spcBef>
                <a:spcPts val="0"/>
              </a:spcBef>
              <a:defRPr/>
            </a:lvl3pPr>
            <a:lvl4pPr algn="ctr">
              <a:spcBef>
                <a:spcPts val="0"/>
              </a:spcBef>
              <a:defRPr/>
            </a:lvl4pPr>
            <a:lvl5pPr algn="ctr">
              <a:spcBef>
                <a:spcPts val="0"/>
              </a:spcBef>
              <a:defRPr/>
            </a:lvl5pPr>
            <a:lvl6pPr algn="ctr">
              <a:spcBef>
                <a:spcPts val="0"/>
              </a:spcBef>
              <a:defRPr/>
            </a:lvl6pPr>
            <a:lvl7pPr algn="ctr">
              <a:spcBef>
                <a:spcPts val="0"/>
              </a:spcBef>
              <a:defRPr/>
            </a:lvl7pPr>
            <a:lvl8pPr algn="ctr">
              <a:spcBef>
                <a:spcPts val="0"/>
              </a:spcBef>
              <a:defRPr/>
            </a:lvl8pPr>
            <a:lvl9pPr algn="ctr">
              <a:spcBef>
                <a:spcPts val="0"/>
              </a:spcBef>
              <a:defRPr/>
            </a:lvl9pPr>
          </a:lstStyle>
          <a:p>
            <a:endParaRPr/>
          </a:p>
        </p:txBody>
      </p:sp>
      <p:sp>
        <p:nvSpPr>
          <p:cNvPr id="12" name="Shape 12"/>
          <p:cNvSpPr txBox="1">
            <a:spLocks noGrp="1"/>
          </p:cNvSpPr>
          <p:nvPr>
            <p:ph type="subTitle" idx="1"/>
          </p:nvPr>
        </p:nvSpPr>
        <p:spPr>
          <a:xfrm>
            <a:off x="685800" y="4124476"/>
            <a:ext cx="7772400" cy="888899"/>
          </a:xfrm>
          <a:prstGeom prst="rect">
            <a:avLst/>
          </a:prstGeom>
        </p:spPr>
        <p:txBody>
          <a:bodyPr lIns="91425" tIns="91425" rIns="91425" bIns="91425" anchor="t" anchorCtr="0"/>
          <a:lstStyle>
            <a:lvl1pPr algn="ctr">
              <a:spcBef>
                <a:spcPts val="0"/>
              </a:spcBef>
              <a:buClr>
                <a:schemeClr val="dk2"/>
              </a:buClr>
              <a:buSzPct val="100000"/>
              <a:buNone/>
              <a:defRPr sz="2400" i="1">
                <a:solidFill>
                  <a:schemeClr val="dk2"/>
                </a:solidFill>
              </a:defRPr>
            </a:lvl1pPr>
            <a:lvl2pPr algn="ctr">
              <a:spcBef>
                <a:spcPts val="0"/>
              </a:spcBef>
              <a:buClr>
                <a:schemeClr val="dk2"/>
              </a:buClr>
              <a:buNone/>
              <a:defRPr i="1">
                <a:solidFill>
                  <a:schemeClr val="dk2"/>
                </a:solidFill>
              </a:defRPr>
            </a:lvl2pPr>
            <a:lvl3pPr algn="ctr">
              <a:spcBef>
                <a:spcPts val="0"/>
              </a:spcBef>
              <a:buClr>
                <a:schemeClr val="dk2"/>
              </a:buClr>
              <a:buNone/>
              <a:defRPr i="1">
                <a:solidFill>
                  <a:schemeClr val="dk2"/>
                </a:solidFill>
              </a:defRPr>
            </a:lvl3pPr>
            <a:lvl4pPr algn="ctr">
              <a:spcBef>
                <a:spcPts val="0"/>
              </a:spcBef>
              <a:buClr>
                <a:schemeClr val="dk2"/>
              </a:buClr>
              <a:buSzPct val="100000"/>
              <a:buNone/>
              <a:defRPr sz="2400" i="1">
                <a:solidFill>
                  <a:schemeClr val="dk2"/>
                </a:solidFill>
              </a:defRPr>
            </a:lvl4pPr>
            <a:lvl5pPr algn="ctr">
              <a:spcBef>
                <a:spcPts val="0"/>
              </a:spcBef>
              <a:buClr>
                <a:schemeClr val="dk2"/>
              </a:buClr>
              <a:buSzPct val="100000"/>
              <a:buNone/>
              <a:defRPr sz="2400" i="1">
                <a:solidFill>
                  <a:schemeClr val="dk2"/>
                </a:solidFill>
              </a:defRPr>
            </a:lvl5pPr>
            <a:lvl6pPr algn="ctr">
              <a:spcBef>
                <a:spcPts val="0"/>
              </a:spcBef>
              <a:buClr>
                <a:schemeClr val="dk2"/>
              </a:buClr>
              <a:buSzPct val="100000"/>
              <a:buNone/>
              <a:defRPr sz="2400" i="1">
                <a:solidFill>
                  <a:schemeClr val="dk2"/>
                </a:solidFill>
              </a:defRPr>
            </a:lvl6pPr>
            <a:lvl7pPr algn="ctr">
              <a:spcBef>
                <a:spcPts val="0"/>
              </a:spcBef>
              <a:buClr>
                <a:schemeClr val="dk2"/>
              </a:buClr>
              <a:buSzPct val="100000"/>
              <a:buNone/>
              <a:defRPr sz="2400" i="1">
                <a:solidFill>
                  <a:schemeClr val="dk2"/>
                </a:solidFill>
              </a:defRPr>
            </a:lvl7pPr>
            <a:lvl8pPr algn="ctr">
              <a:spcBef>
                <a:spcPts val="0"/>
              </a:spcBef>
              <a:buClr>
                <a:schemeClr val="dk2"/>
              </a:buClr>
              <a:buSzPct val="100000"/>
              <a:buNone/>
              <a:defRPr sz="2400" i="1">
                <a:solidFill>
                  <a:schemeClr val="dk2"/>
                </a:solidFill>
              </a:defRPr>
            </a:lvl8pPr>
            <a:lvl9pPr algn="ctr">
              <a:spcBef>
                <a:spcPts val="0"/>
              </a:spcBef>
              <a:buClr>
                <a:schemeClr val="dk2"/>
              </a:buClr>
              <a:buSzPct val="100000"/>
              <a:buNone/>
              <a:defRPr sz="2400" i="1">
                <a:solidFill>
                  <a:schemeClr val="dk2"/>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3"/>
        <p:cNvGrpSpPr/>
        <p:nvPr/>
      </p:nvGrpSpPr>
      <p:grpSpPr>
        <a:xfrm>
          <a:off x="0" y="0"/>
          <a:ext cx="0" cy="0"/>
          <a:chOff x="0" y="0"/>
          <a:chExt cx="0" cy="0"/>
        </a:xfrm>
      </p:grpSpPr>
      <p:sp>
        <p:nvSpPr>
          <p:cNvPr id="14" name="Shape 14"/>
          <p:cNvSpPr/>
          <p:nvPr/>
        </p:nvSpPr>
        <p:spPr>
          <a:xfrm rot="10800000" flipH="1">
            <a:off x="0" y="1550999"/>
            <a:ext cx="9144000" cy="5307000"/>
          </a:xfrm>
          <a:prstGeom prst="rect">
            <a:avLst/>
          </a:prstGeom>
          <a:solidFill>
            <a:schemeClr val="lt1"/>
          </a:solidFill>
          <a:ln>
            <a:noFill/>
          </a:ln>
        </p:spPr>
        <p:txBody>
          <a:bodyPr lIns="91425" tIns="45700" rIns="91425" bIns="45700" anchor="ctr" anchorCtr="0">
            <a:noAutofit/>
          </a:bodyPr>
          <a:lstStyle/>
          <a:p>
            <a:pPr>
              <a:spcBef>
                <a:spcPts val="0"/>
              </a:spcBef>
              <a:buNone/>
            </a:pPr>
            <a:endParaRPr/>
          </a:p>
        </p:txBody>
      </p:sp>
      <p:sp>
        <p:nvSpPr>
          <p:cNvPr id="15" name="Shape 15"/>
          <p:cNvSpPr/>
          <p:nvPr/>
        </p:nvSpPr>
        <p:spPr>
          <a:xfrm flipH="1">
            <a:off x="4526627" y="761799"/>
            <a:ext cx="4617372" cy="790108"/>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rgbClr val="FFFFFF">
              <a:alpha val="6666"/>
            </a:srgbClr>
          </a:solidFill>
          <a:ln>
            <a:noFill/>
          </a:ln>
        </p:spPr>
        <p:txBody>
          <a:bodyPr lIns="91425" tIns="45700" rIns="91425" bIns="45700" anchor="ctr" anchorCtr="0">
            <a:noAutofit/>
          </a:bodyPr>
          <a:lstStyle/>
          <a:p>
            <a:pPr>
              <a:spcBef>
                <a:spcPts val="0"/>
              </a:spcBef>
              <a:buNone/>
            </a:pPr>
            <a:endParaRPr/>
          </a:p>
        </p:txBody>
      </p:sp>
      <p:sp>
        <p:nvSpPr>
          <p:cNvPr id="16" name="Shape 16"/>
          <p:cNvSpPr/>
          <p:nvPr/>
        </p:nvSpPr>
        <p:spPr>
          <a:xfrm rot="10800000">
            <a:off x="4526627" y="1551358"/>
            <a:ext cx="4617372" cy="759612"/>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chemeClr val="dk1">
              <a:alpha val="7843"/>
            </a:schemeClr>
          </a:solidFill>
          <a:ln>
            <a:noFill/>
          </a:ln>
        </p:spPr>
        <p:txBody>
          <a:bodyPr lIns="91425" tIns="45700" rIns="91425" bIns="45700" anchor="ctr" anchorCtr="0">
            <a:noAutofit/>
          </a:bodyPr>
          <a:lstStyle/>
          <a:p>
            <a:pPr>
              <a:spcBef>
                <a:spcPts val="0"/>
              </a:spcBef>
              <a:buNone/>
            </a:pPr>
            <a:endParaRPr/>
          </a:p>
        </p:txBody>
      </p: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ctr"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9"/>
        <p:cNvGrpSpPr/>
        <p:nvPr/>
      </p:nvGrpSpPr>
      <p:grpSpPr>
        <a:xfrm>
          <a:off x="0" y="0"/>
          <a:ext cx="0" cy="0"/>
          <a:chOff x="0" y="0"/>
          <a:chExt cx="0" cy="0"/>
        </a:xfrm>
      </p:grpSpPr>
      <p:sp>
        <p:nvSpPr>
          <p:cNvPr id="20" name="Shape 20"/>
          <p:cNvSpPr/>
          <p:nvPr/>
        </p:nvSpPr>
        <p:spPr>
          <a:xfrm rot="10800000" flipH="1">
            <a:off x="0" y="1550999"/>
            <a:ext cx="9144000" cy="5307000"/>
          </a:xfrm>
          <a:prstGeom prst="rect">
            <a:avLst/>
          </a:prstGeom>
          <a:solidFill>
            <a:schemeClr val="lt1"/>
          </a:solidFill>
          <a:ln>
            <a:noFill/>
          </a:ln>
        </p:spPr>
        <p:txBody>
          <a:bodyPr lIns="91425" tIns="45700" rIns="91425" bIns="45700" anchor="ctr" anchorCtr="0">
            <a:noAutofit/>
          </a:bodyPr>
          <a:lstStyle/>
          <a:p>
            <a:pPr>
              <a:spcBef>
                <a:spcPts val="0"/>
              </a:spcBef>
              <a:buNone/>
            </a:pPr>
            <a:endParaRPr/>
          </a:p>
        </p:txBody>
      </p:sp>
      <p:sp>
        <p:nvSpPr>
          <p:cNvPr id="21" name="Shape 21"/>
          <p:cNvSpPr/>
          <p:nvPr/>
        </p:nvSpPr>
        <p:spPr>
          <a:xfrm rot="10800000">
            <a:off x="4526627" y="1551358"/>
            <a:ext cx="4617372" cy="759612"/>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chemeClr val="dk1">
              <a:alpha val="7843"/>
            </a:schemeClr>
          </a:solidFill>
          <a:ln>
            <a:noFill/>
          </a:ln>
        </p:spPr>
        <p:txBody>
          <a:bodyPr lIns="91425" tIns="45700" rIns="91425" bIns="45700" anchor="ctr" anchorCtr="0">
            <a:noAutofit/>
          </a:bodyPr>
          <a:lstStyle/>
          <a:p>
            <a:pPr>
              <a:spcBef>
                <a:spcPts val="0"/>
              </a:spcBef>
              <a:buNone/>
            </a:pPr>
            <a:endParaRPr/>
          </a:p>
        </p:txBody>
      </p:sp>
      <p:sp>
        <p:nvSpPr>
          <p:cNvPr id="22" name="Shape 22"/>
          <p:cNvSpPr txBox="1">
            <a:spLocks noGrp="1"/>
          </p:cNvSpPr>
          <p:nvPr>
            <p:ph type="title"/>
          </p:nvPr>
        </p:nvSpPr>
        <p:spPr>
          <a:xfrm>
            <a:off x="457200" y="274637"/>
            <a:ext cx="8229600" cy="1143000"/>
          </a:xfrm>
          <a:prstGeom prst="rect">
            <a:avLst/>
          </a:prstGeom>
        </p:spPr>
        <p:txBody>
          <a:bodyPr lIns="91425" tIns="91425" rIns="91425" bIns="91425" anchor="ctr"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3" name="Shape 23"/>
          <p:cNvSpPr txBox="1">
            <a:spLocks noGrp="1"/>
          </p:cNvSpPr>
          <p:nvPr>
            <p:ph type="body" idx="1"/>
          </p:nvPr>
        </p:nvSpPr>
        <p:spPr>
          <a:xfrm>
            <a:off x="457200" y="1600200"/>
            <a:ext cx="39945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4" name="Shape 24"/>
          <p:cNvSpPr/>
          <p:nvPr/>
        </p:nvSpPr>
        <p:spPr>
          <a:xfrm flipH="1">
            <a:off x="4526627" y="761799"/>
            <a:ext cx="4617372" cy="790108"/>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rgbClr val="FFFFFF">
              <a:alpha val="6666"/>
            </a:srgbClr>
          </a:solidFill>
          <a:ln>
            <a:noFill/>
          </a:ln>
        </p:spPr>
        <p:txBody>
          <a:bodyPr lIns="91425" tIns="45700" rIns="91425" bIns="45700" anchor="ctr" anchorCtr="0">
            <a:noAutofit/>
          </a:bodyPr>
          <a:lstStyle/>
          <a:p>
            <a:pPr>
              <a:spcBef>
                <a:spcPts val="0"/>
              </a:spcBef>
              <a:buNone/>
            </a:pPr>
            <a:endParaRPr/>
          </a:p>
        </p:txBody>
      </p:sp>
      <p:sp>
        <p:nvSpPr>
          <p:cNvPr id="25" name="Shape 25"/>
          <p:cNvSpPr txBox="1">
            <a:spLocks noGrp="1"/>
          </p:cNvSpPr>
          <p:nvPr>
            <p:ph type="body" idx="2"/>
          </p:nvPr>
        </p:nvSpPr>
        <p:spPr>
          <a:xfrm>
            <a:off x="4692273" y="1600200"/>
            <a:ext cx="39945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6"/>
        <p:cNvGrpSpPr/>
        <p:nvPr/>
      </p:nvGrpSpPr>
      <p:grpSpPr>
        <a:xfrm>
          <a:off x="0" y="0"/>
          <a:ext cx="0" cy="0"/>
          <a:chOff x="0" y="0"/>
          <a:chExt cx="0" cy="0"/>
        </a:xfrm>
      </p:grpSpPr>
      <p:sp>
        <p:nvSpPr>
          <p:cNvPr id="27" name="Shape 27"/>
          <p:cNvSpPr/>
          <p:nvPr/>
        </p:nvSpPr>
        <p:spPr>
          <a:xfrm rot="10800000" flipH="1">
            <a:off x="0" y="1550999"/>
            <a:ext cx="9144000" cy="5307000"/>
          </a:xfrm>
          <a:prstGeom prst="rect">
            <a:avLst/>
          </a:prstGeom>
          <a:solidFill>
            <a:schemeClr val="lt1"/>
          </a:solidFill>
          <a:ln>
            <a:noFill/>
          </a:ln>
        </p:spPr>
        <p:txBody>
          <a:bodyPr lIns="91425" tIns="45700" rIns="91425" bIns="45700" anchor="ctr" anchorCtr="0">
            <a:noAutofit/>
          </a:bodyPr>
          <a:lstStyle/>
          <a:p>
            <a:pPr>
              <a:spcBef>
                <a:spcPts val="0"/>
              </a:spcBef>
              <a:buNone/>
            </a:pPr>
            <a:endParaRPr/>
          </a:p>
        </p:txBody>
      </p:sp>
      <p:sp>
        <p:nvSpPr>
          <p:cNvPr id="28" name="Shape 28"/>
          <p:cNvSpPr/>
          <p:nvPr/>
        </p:nvSpPr>
        <p:spPr>
          <a:xfrm flipH="1">
            <a:off x="4526627" y="761799"/>
            <a:ext cx="4617372" cy="790108"/>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rgbClr val="FFFFFF">
              <a:alpha val="6666"/>
            </a:srgbClr>
          </a:solidFill>
          <a:ln>
            <a:noFill/>
          </a:ln>
        </p:spPr>
        <p:txBody>
          <a:bodyPr lIns="91425" tIns="45700" rIns="91425" bIns="45700" anchor="ctr" anchorCtr="0">
            <a:noAutofit/>
          </a:bodyPr>
          <a:lstStyle/>
          <a:p>
            <a:pPr>
              <a:spcBef>
                <a:spcPts val="0"/>
              </a:spcBef>
              <a:buNone/>
            </a:pPr>
            <a:endParaRPr/>
          </a:p>
        </p:txBody>
      </p:sp>
      <p:sp>
        <p:nvSpPr>
          <p:cNvPr id="29" name="Shape 29"/>
          <p:cNvSpPr txBox="1">
            <a:spLocks noGrp="1"/>
          </p:cNvSpPr>
          <p:nvPr>
            <p:ph type="title"/>
          </p:nvPr>
        </p:nvSpPr>
        <p:spPr>
          <a:xfrm>
            <a:off x="457200" y="274637"/>
            <a:ext cx="8229600" cy="1143000"/>
          </a:xfrm>
          <a:prstGeom prst="rect">
            <a:avLst/>
          </a:prstGeom>
        </p:spPr>
        <p:txBody>
          <a:bodyPr lIns="91425" tIns="91425" rIns="91425" bIns="91425" anchor="ctr"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30" name="Shape 30"/>
          <p:cNvSpPr/>
          <p:nvPr/>
        </p:nvSpPr>
        <p:spPr>
          <a:xfrm rot="10800000">
            <a:off x="4526627" y="1551358"/>
            <a:ext cx="4617372" cy="759612"/>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chemeClr val="dk1">
              <a:alpha val="7843"/>
            </a:schemeClr>
          </a:solidFill>
          <a:ln>
            <a:noFill/>
          </a:ln>
        </p:spPr>
        <p:txBody>
          <a:bodyPr lIns="91425" tIns="45700" rIns="91425" bIns="45700" anchor="ctr" anchorCtr="0">
            <a:noAutofit/>
          </a:bodyPr>
          <a:lstStyle/>
          <a:p>
            <a:pPr>
              <a:spcBef>
                <a:spcPts val="0"/>
              </a:spcBef>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aption">
    <p:spTree>
      <p:nvGrpSpPr>
        <p:cNvPr id="1" name="Shape 31"/>
        <p:cNvGrpSpPr/>
        <p:nvPr/>
      </p:nvGrpSpPr>
      <p:grpSpPr>
        <a:xfrm>
          <a:off x="0" y="0"/>
          <a:ext cx="0" cy="0"/>
          <a:chOff x="0" y="0"/>
          <a:chExt cx="0" cy="0"/>
        </a:xfrm>
      </p:grpSpPr>
      <p:sp>
        <p:nvSpPr>
          <p:cNvPr id="32" name="Shape 32"/>
          <p:cNvSpPr/>
          <p:nvPr/>
        </p:nvSpPr>
        <p:spPr>
          <a:xfrm rot="10800000" flipH="1">
            <a:off x="0" y="5883599"/>
            <a:ext cx="9144000" cy="974400"/>
          </a:xfrm>
          <a:prstGeom prst="rect">
            <a:avLst/>
          </a:prstGeom>
          <a:solidFill>
            <a:schemeClr val="lt1"/>
          </a:solidFill>
          <a:ln>
            <a:noFill/>
          </a:ln>
        </p:spPr>
        <p:txBody>
          <a:bodyPr lIns="91425" tIns="45700" rIns="91425" bIns="45700" anchor="ctr" anchorCtr="0">
            <a:noAutofit/>
          </a:bodyPr>
          <a:lstStyle/>
          <a:p>
            <a:pPr>
              <a:spcBef>
                <a:spcPts val="0"/>
              </a:spcBef>
              <a:buNone/>
            </a:pPr>
            <a:endParaRPr/>
          </a:p>
        </p:txBody>
      </p:sp>
      <p:sp>
        <p:nvSpPr>
          <p:cNvPr id="33" name="Shape 33"/>
          <p:cNvSpPr/>
          <p:nvPr/>
        </p:nvSpPr>
        <p:spPr>
          <a:xfrm flipH="1">
            <a:off x="4526627" y="5094446"/>
            <a:ext cx="4617372" cy="790108"/>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rgbClr val="FFFFFF">
              <a:alpha val="6666"/>
            </a:srgbClr>
          </a:solidFill>
          <a:ln>
            <a:noFill/>
          </a:ln>
        </p:spPr>
        <p:txBody>
          <a:bodyPr lIns="91425" tIns="45700" rIns="91425" bIns="45700" anchor="ctr" anchorCtr="0">
            <a:noAutofit/>
          </a:bodyPr>
          <a:lstStyle/>
          <a:p>
            <a:pPr>
              <a:spcBef>
                <a:spcPts val="0"/>
              </a:spcBef>
              <a:buNone/>
            </a:pPr>
            <a:endParaRPr/>
          </a:p>
        </p:txBody>
      </p:sp>
      <p:sp>
        <p:nvSpPr>
          <p:cNvPr id="34" name="Shape 34"/>
          <p:cNvSpPr/>
          <p:nvPr/>
        </p:nvSpPr>
        <p:spPr>
          <a:xfrm rot="10800000">
            <a:off x="4526627" y="5884005"/>
            <a:ext cx="4617372" cy="759612"/>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chemeClr val="dk1">
              <a:alpha val="7843"/>
            </a:schemeClr>
          </a:solidFill>
          <a:ln>
            <a:noFill/>
          </a:ln>
        </p:spPr>
        <p:txBody>
          <a:bodyPr lIns="91425" tIns="45700" rIns="91425" bIns="45700" anchor="ctr" anchorCtr="0">
            <a:noAutofit/>
          </a:bodyPr>
          <a:lstStyle/>
          <a:p>
            <a:pPr>
              <a:spcBef>
                <a:spcPts val="0"/>
              </a:spcBef>
              <a:buNone/>
            </a:pPr>
            <a:endParaRPr/>
          </a:p>
        </p:txBody>
      </p:sp>
      <p:sp>
        <p:nvSpPr>
          <p:cNvPr id="35" name="Shape 35"/>
          <p:cNvSpPr txBox="1">
            <a:spLocks noGrp="1"/>
          </p:cNvSpPr>
          <p:nvPr>
            <p:ph type="body" idx="1"/>
          </p:nvPr>
        </p:nvSpPr>
        <p:spPr>
          <a:xfrm>
            <a:off x="457200" y="5895635"/>
            <a:ext cx="8229600" cy="673800"/>
          </a:xfrm>
          <a:prstGeom prst="rect">
            <a:avLst/>
          </a:prstGeom>
        </p:spPr>
        <p:txBody>
          <a:bodyPr lIns="91425" tIns="91425" rIns="91425" bIns="91425" anchor="ctr" anchorCtr="0"/>
          <a:lstStyle>
            <a:lvl1pPr>
              <a:spcBef>
                <a:spcPts val="0"/>
              </a:spcBef>
              <a:buClr>
                <a:schemeClr val="dk2"/>
              </a:buClr>
              <a:buSzPct val="100000"/>
              <a:buNone/>
              <a:defRPr sz="2400" i="1">
                <a:solidFill>
                  <a:schemeClr val="dk2"/>
                </a:solidFill>
              </a:defRPr>
            </a:lvl1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36"/>
        <p:cNvGrpSpPr/>
        <p:nvPr/>
      </p:nvGrpSpPr>
      <p:grpSpPr>
        <a:xfrm>
          <a:off x="0" y="0"/>
          <a:ext cx="0" cy="0"/>
          <a:chOff x="0" y="0"/>
          <a:chExt cx="0" cy="0"/>
        </a:xfrm>
      </p:grpSpPr>
      <p:sp>
        <p:nvSpPr>
          <p:cNvPr id="37" name="Shape 37"/>
          <p:cNvSpPr/>
          <p:nvPr/>
        </p:nvSpPr>
        <p:spPr>
          <a:xfrm>
            <a:off x="6676" y="101675"/>
            <a:ext cx="9134130" cy="6739722"/>
          </a:xfrm>
          <a:custGeom>
            <a:avLst/>
            <a:gdLst/>
            <a:ahLst/>
            <a:cxnLst/>
            <a:rect l="0" t="0" r="0" b="0"/>
            <a:pathLst>
              <a:path w="9157023" h="6739723" extrusionOk="0">
                <a:moveTo>
                  <a:pt x="1629" y="0"/>
                </a:moveTo>
                <a:lnTo>
                  <a:pt x="9157023" y="4340980"/>
                </a:lnTo>
                <a:lnTo>
                  <a:pt x="1593" y="6739723"/>
                </a:lnTo>
                <a:cubicBezTo>
                  <a:pt x="-3941" y="5123960"/>
                  <a:pt x="7163" y="1615763"/>
                  <a:pt x="1629" y="0"/>
                </a:cubicBezTo>
                <a:close/>
              </a:path>
            </a:pathLst>
          </a:custGeom>
          <a:solidFill>
            <a:srgbClr val="FFFFFF">
              <a:alpha val="6666"/>
            </a:srgbClr>
          </a:solidFill>
          <a:ln>
            <a:noFill/>
          </a:ln>
        </p:spPr>
        <p:txBody>
          <a:bodyPr lIns="91425" tIns="45700" rIns="91425" bIns="45700" anchor="ctr" anchorCtr="0">
            <a:noAutofit/>
          </a:bodyPr>
          <a:lstStyle/>
          <a:p>
            <a:pPr>
              <a:spcBef>
                <a:spcPts val="0"/>
              </a:spcBef>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81AD"/>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spcBef>
                <a:spcPts val="0"/>
              </a:spcBef>
              <a:buClr>
                <a:schemeClr val="lt1"/>
              </a:buClr>
              <a:buSzPct val="100000"/>
              <a:buFont typeface="Georgia"/>
              <a:buNone/>
              <a:defRPr sz="4800">
                <a:solidFill>
                  <a:schemeClr val="lt1"/>
                </a:solidFill>
                <a:latin typeface="Georgia"/>
                <a:ea typeface="Georgia"/>
                <a:cs typeface="Georgia"/>
                <a:sym typeface="Georgia"/>
              </a:defRPr>
            </a:lvl1pPr>
            <a:lvl2pPr>
              <a:spcBef>
                <a:spcPts val="0"/>
              </a:spcBef>
              <a:buClr>
                <a:schemeClr val="lt1"/>
              </a:buClr>
              <a:buSzPct val="100000"/>
              <a:buFont typeface="Georgia"/>
              <a:buNone/>
              <a:defRPr sz="4800">
                <a:solidFill>
                  <a:schemeClr val="lt1"/>
                </a:solidFill>
                <a:latin typeface="Georgia"/>
                <a:ea typeface="Georgia"/>
                <a:cs typeface="Georgia"/>
                <a:sym typeface="Georgia"/>
              </a:defRPr>
            </a:lvl2pPr>
            <a:lvl3pPr>
              <a:spcBef>
                <a:spcPts val="0"/>
              </a:spcBef>
              <a:buClr>
                <a:schemeClr val="lt1"/>
              </a:buClr>
              <a:buSzPct val="100000"/>
              <a:buFont typeface="Georgia"/>
              <a:buNone/>
              <a:defRPr sz="4800">
                <a:solidFill>
                  <a:schemeClr val="lt1"/>
                </a:solidFill>
                <a:latin typeface="Georgia"/>
                <a:ea typeface="Georgia"/>
                <a:cs typeface="Georgia"/>
                <a:sym typeface="Georgia"/>
              </a:defRPr>
            </a:lvl3pPr>
            <a:lvl4pPr>
              <a:spcBef>
                <a:spcPts val="0"/>
              </a:spcBef>
              <a:buClr>
                <a:schemeClr val="lt1"/>
              </a:buClr>
              <a:buSzPct val="100000"/>
              <a:buFont typeface="Georgia"/>
              <a:buNone/>
              <a:defRPr sz="4800">
                <a:solidFill>
                  <a:schemeClr val="lt1"/>
                </a:solidFill>
                <a:latin typeface="Georgia"/>
                <a:ea typeface="Georgia"/>
                <a:cs typeface="Georgia"/>
                <a:sym typeface="Georgia"/>
              </a:defRPr>
            </a:lvl4pPr>
            <a:lvl5pPr>
              <a:spcBef>
                <a:spcPts val="0"/>
              </a:spcBef>
              <a:buClr>
                <a:schemeClr val="lt1"/>
              </a:buClr>
              <a:buSzPct val="100000"/>
              <a:buFont typeface="Georgia"/>
              <a:buNone/>
              <a:defRPr sz="4800">
                <a:solidFill>
                  <a:schemeClr val="lt1"/>
                </a:solidFill>
                <a:latin typeface="Georgia"/>
                <a:ea typeface="Georgia"/>
                <a:cs typeface="Georgia"/>
                <a:sym typeface="Georgia"/>
              </a:defRPr>
            </a:lvl5pPr>
            <a:lvl6pPr>
              <a:spcBef>
                <a:spcPts val="0"/>
              </a:spcBef>
              <a:buClr>
                <a:schemeClr val="lt1"/>
              </a:buClr>
              <a:buSzPct val="100000"/>
              <a:buFont typeface="Georgia"/>
              <a:buNone/>
              <a:defRPr sz="4800">
                <a:solidFill>
                  <a:schemeClr val="lt1"/>
                </a:solidFill>
                <a:latin typeface="Georgia"/>
                <a:ea typeface="Georgia"/>
                <a:cs typeface="Georgia"/>
                <a:sym typeface="Georgia"/>
              </a:defRPr>
            </a:lvl6pPr>
            <a:lvl7pPr>
              <a:spcBef>
                <a:spcPts val="0"/>
              </a:spcBef>
              <a:buClr>
                <a:schemeClr val="lt1"/>
              </a:buClr>
              <a:buSzPct val="100000"/>
              <a:buFont typeface="Georgia"/>
              <a:buNone/>
              <a:defRPr sz="4800">
                <a:solidFill>
                  <a:schemeClr val="lt1"/>
                </a:solidFill>
                <a:latin typeface="Georgia"/>
                <a:ea typeface="Georgia"/>
                <a:cs typeface="Georgia"/>
                <a:sym typeface="Georgia"/>
              </a:defRPr>
            </a:lvl7pPr>
            <a:lvl8pPr>
              <a:spcBef>
                <a:spcPts val="0"/>
              </a:spcBef>
              <a:buClr>
                <a:schemeClr val="lt1"/>
              </a:buClr>
              <a:buSzPct val="100000"/>
              <a:buFont typeface="Georgia"/>
              <a:buNone/>
              <a:defRPr sz="4800">
                <a:solidFill>
                  <a:schemeClr val="lt1"/>
                </a:solidFill>
                <a:latin typeface="Georgia"/>
                <a:ea typeface="Georgia"/>
                <a:cs typeface="Georgia"/>
                <a:sym typeface="Georgia"/>
              </a:defRPr>
            </a:lvl8pPr>
            <a:lvl9pPr>
              <a:spcBef>
                <a:spcPts val="0"/>
              </a:spcBef>
              <a:buClr>
                <a:schemeClr val="lt1"/>
              </a:buClr>
              <a:buSzPct val="100000"/>
              <a:buFont typeface="Georgia"/>
              <a:buNone/>
              <a:defRPr sz="4800">
                <a:solidFill>
                  <a:schemeClr val="lt1"/>
                </a:solidFill>
                <a:latin typeface="Georgia"/>
                <a:ea typeface="Georgia"/>
                <a:cs typeface="Georgia"/>
                <a:sym typeface="Georgia"/>
              </a:defRPr>
            </a:lvl9pPr>
          </a:lstStyle>
          <a:p>
            <a:endParaRPr/>
          </a:p>
        </p:txBody>
      </p:sp>
      <p:sp>
        <p:nvSpPr>
          <p:cNvPr id="6" name="Shape 6"/>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a:spcBef>
                <a:spcPts val="600"/>
              </a:spcBef>
              <a:buClr>
                <a:schemeClr val="dk1"/>
              </a:buClr>
              <a:buSzPct val="100000"/>
              <a:buFont typeface="Georgia"/>
              <a:defRPr sz="3000">
                <a:solidFill>
                  <a:schemeClr val="dk1"/>
                </a:solidFill>
                <a:latin typeface="Georgia"/>
                <a:ea typeface="Georgia"/>
                <a:cs typeface="Georgia"/>
                <a:sym typeface="Georgia"/>
              </a:defRPr>
            </a:lvl1pPr>
            <a:lvl2pPr>
              <a:spcBef>
                <a:spcPts val="480"/>
              </a:spcBef>
              <a:buClr>
                <a:schemeClr val="dk1"/>
              </a:buClr>
              <a:buSzPct val="100000"/>
              <a:buFont typeface="Georgia"/>
              <a:defRPr sz="2400">
                <a:solidFill>
                  <a:schemeClr val="dk1"/>
                </a:solidFill>
                <a:latin typeface="Georgia"/>
                <a:ea typeface="Georgia"/>
                <a:cs typeface="Georgia"/>
                <a:sym typeface="Georgia"/>
              </a:defRPr>
            </a:lvl2pPr>
            <a:lvl3pPr>
              <a:spcBef>
                <a:spcPts val="480"/>
              </a:spcBef>
              <a:buClr>
                <a:schemeClr val="dk1"/>
              </a:buClr>
              <a:buSzPct val="100000"/>
              <a:buFont typeface="Georgia"/>
              <a:defRPr sz="2400">
                <a:solidFill>
                  <a:schemeClr val="dk1"/>
                </a:solidFill>
                <a:latin typeface="Georgia"/>
                <a:ea typeface="Georgia"/>
                <a:cs typeface="Georgia"/>
                <a:sym typeface="Georgia"/>
              </a:defRPr>
            </a:lvl3pPr>
            <a:lvl4pPr>
              <a:spcBef>
                <a:spcPts val="360"/>
              </a:spcBef>
              <a:buClr>
                <a:schemeClr val="dk1"/>
              </a:buClr>
              <a:buSzPct val="100000"/>
              <a:buFont typeface="Georgia"/>
              <a:defRPr sz="1800">
                <a:solidFill>
                  <a:schemeClr val="dk1"/>
                </a:solidFill>
                <a:latin typeface="Georgia"/>
                <a:ea typeface="Georgia"/>
                <a:cs typeface="Georgia"/>
                <a:sym typeface="Georgia"/>
              </a:defRPr>
            </a:lvl4pPr>
            <a:lvl5pPr>
              <a:spcBef>
                <a:spcPts val="360"/>
              </a:spcBef>
              <a:buClr>
                <a:schemeClr val="dk1"/>
              </a:buClr>
              <a:buSzPct val="100000"/>
              <a:buFont typeface="Georgia"/>
              <a:defRPr sz="1800">
                <a:solidFill>
                  <a:schemeClr val="dk1"/>
                </a:solidFill>
                <a:latin typeface="Georgia"/>
                <a:ea typeface="Georgia"/>
                <a:cs typeface="Georgia"/>
                <a:sym typeface="Georgia"/>
              </a:defRPr>
            </a:lvl5pPr>
            <a:lvl6pPr>
              <a:spcBef>
                <a:spcPts val="360"/>
              </a:spcBef>
              <a:buClr>
                <a:schemeClr val="dk1"/>
              </a:buClr>
              <a:buSzPct val="100000"/>
              <a:buFont typeface="Georgia"/>
              <a:defRPr sz="1800">
                <a:solidFill>
                  <a:schemeClr val="dk1"/>
                </a:solidFill>
                <a:latin typeface="Georgia"/>
                <a:ea typeface="Georgia"/>
                <a:cs typeface="Georgia"/>
                <a:sym typeface="Georgia"/>
              </a:defRPr>
            </a:lvl6pPr>
            <a:lvl7pPr>
              <a:spcBef>
                <a:spcPts val="360"/>
              </a:spcBef>
              <a:buClr>
                <a:schemeClr val="dk1"/>
              </a:buClr>
              <a:buSzPct val="100000"/>
              <a:buFont typeface="Georgia"/>
              <a:defRPr sz="1800">
                <a:solidFill>
                  <a:schemeClr val="dk1"/>
                </a:solidFill>
                <a:latin typeface="Georgia"/>
                <a:ea typeface="Georgia"/>
                <a:cs typeface="Georgia"/>
                <a:sym typeface="Georgia"/>
              </a:defRPr>
            </a:lvl7pPr>
            <a:lvl8pPr>
              <a:spcBef>
                <a:spcPts val="360"/>
              </a:spcBef>
              <a:buClr>
                <a:schemeClr val="dk1"/>
              </a:buClr>
              <a:buSzPct val="100000"/>
              <a:buFont typeface="Georgia"/>
              <a:defRPr sz="1800">
                <a:solidFill>
                  <a:schemeClr val="dk1"/>
                </a:solidFill>
                <a:latin typeface="Georgia"/>
                <a:ea typeface="Georgia"/>
                <a:cs typeface="Georgia"/>
                <a:sym typeface="Georgia"/>
              </a:defRPr>
            </a:lvl8pPr>
            <a:lvl9pPr>
              <a:spcBef>
                <a:spcPts val="360"/>
              </a:spcBef>
              <a:buClr>
                <a:schemeClr val="dk1"/>
              </a:buClr>
              <a:buSzPct val="100000"/>
              <a:buFont typeface="Georgia"/>
              <a:defRPr sz="1800">
                <a:solidFill>
                  <a:schemeClr val="dk1"/>
                </a:solidFill>
                <a:latin typeface="Georgia"/>
                <a:ea typeface="Georgia"/>
                <a:cs typeface="Georgia"/>
                <a:sym typeface="Georgia"/>
              </a:defRPr>
            </a:lvl9pPr>
          </a:lstStyle>
          <a:p>
            <a:endParaRPr/>
          </a:p>
        </p:txBody>
      </p:sp>
    </p:spTree>
  </p:cSld>
  <p:clrMap bg1="dk1" tx1="lt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Shape 39"/>
          <p:cNvSpPr txBox="1">
            <a:spLocks noGrp="1"/>
          </p:cNvSpPr>
          <p:nvPr>
            <p:ph type="ctrTitle"/>
          </p:nvPr>
        </p:nvSpPr>
        <p:spPr>
          <a:xfrm>
            <a:off x="685800" y="1066800"/>
            <a:ext cx="7772400" cy="2531989"/>
          </a:xfrm>
          <a:prstGeom prst="rect">
            <a:avLst/>
          </a:prstGeom>
        </p:spPr>
        <p:txBody>
          <a:bodyPr lIns="91425" tIns="91425" rIns="91425" bIns="91425" anchor="b" anchorCtr="0">
            <a:noAutofit/>
          </a:bodyPr>
          <a:lstStyle/>
          <a:p>
            <a:r>
              <a:rPr lang="en-US" dirty="0" smtClean="0"/>
              <a:t>Introduction </a:t>
            </a:r>
            <a:r>
              <a:rPr lang="en-US" dirty="0" smtClean="0"/>
              <a:t>to </a:t>
            </a:r>
            <a:r>
              <a:rPr lang="en-US" dirty="0" smtClean="0"/>
              <a:t>Drupal</a:t>
            </a:r>
            <a:endParaRPr lang="en" dirty="0"/>
          </a:p>
        </p:txBody>
      </p:sp>
      <p:sp>
        <p:nvSpPr>
          <p:cNvPr id="40" name="Shape 40"/>
          <p:cNvSpPr txBox="1">
            <a:spLocks noGrp="1"/>
          </p:cNvSpPr>
          <p:nvPr>
            <p:ph type="subTitle" idx="1"/>
          </p:nvPr>
        </p:nvSpPr>
        <p:spPr>
          <a:xfrm>
            <a:off x="685800" y="4124476"/>
            <a:ext cx="7772400" cy="888899"/>
          </a:xfrm>
          <a:prstGeom prst="rect">
            <a:avLst/>
          </a:prstGeom>
        </p:spPr>
        <p:txBody>
          <a:bodyPr lIns="91425" tIns="91425" rIns="91425" bIns="91425" anchor="t" anchorCtr="0">
            <a:noAutofit/>
          </a:bodyPr>
          <a:lstStyle/>
          <a:p>
            <a:pPr lvl="0" rtl="0">
              <a:spcBef>
                <a:spcPts val="0"/>
              </a:spcBef>
              <a:buNone/>
            </a:pPr>
            <a:r>
              <a:rPr lang="en" dirty="0" smtClean="0"/>
              <a:t>Use Drupal as CMS/CMF</a:t>
            </a:r>
            <a:endParaRPr lang="en" dirty="0"/>
          </a:p>
        </p:txBody>
      </p:sp>
      <p:pic>
        <p:nvPicPr>
          <p:cNvPr id="1026" name="Picture 2" descr="D:\Users\vboychev\Desktop\logo_drupal-b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911191"/>
            <a:ext cx="1946809" cy="194680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Users\vboychev\Desktop\FFW Logo Blu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400" y="5353321"/>
            <a:ext cx="2690645" cy="9747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Users\vboychev\Desktop\1020165613-stanga-one1-logo.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7600" y="5148813"/>
            <a:ext cx="1327150" cy="1383717"/>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D:\Users\vboychev\Desktop\SoftUni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5215991"/>
            <a:ext cx="1576230" cy="12493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rtl="0">
              <a:spcBef>
                <a:spcPts val="0"/>
              </a:spcBef>
              <a:buNone/>
            </a:pPr>
            <a:r>
              <a:rPr lang="en" dirty="0" smtClean="0"/>
              <a:t>The name</a:t>
            </a:r>
            <a:endParaRPr lang="en" dirty="0"/>
          </a:p>
        </p:txBody>
      </p:sp>
      <p:sp>
        <p:nvSpPr>
          <p:cNvPr id="4" name="Shape 54"/>
          <p:cNvSpPr txBox="1">
            <a:spLocks noGrp="1"/>
          </p:cNvSpPr>
          <p:nvPr>
            <p:ph type="body" idx="1"/>
          </p:nvPr>
        </p:nvSpPr>
        <p:spPr>
          <a:xfrm>
            <a:off x="228600" y="1600200"/>
            <a:ext cx="8610600" cy="4967700"/>
          </a:xfrm>
          <a:prstGeom prst="rect">
            <a:avLst/>
          </a:prstGeom>
        </p:spPr>
        <p:txBody>
          <a:bodyPr lIns="91425" tIns="91425" rIns="91425" bIns="91425" anchor="t" anchorCtr="0">
            <a:noAutofit/>
          </a:bodyPr>
          <a:lstStyle/>
          <a:p>
            <a:pPr fontAlgn="base"/>
            <a:endParaRPr lang="en-US" sz="2400" dirty="0" smtClean="0"/>
          </a:p>
          <a:p>
            <a:pPr fontAlgn="base"/>
            <a:endParaRPr lang="ru-RU" sz="2400" dirty="0" smtClean="0"/>
          </a:p>
          <a:p>
            <a:pPr marL="342900" indent="-342900" fontAlgn="base">
              <a:buFont typeface="Arial" panose="020B0604020202020204" pitchFamily="34" charset="0"/>
              <a:buChar char="•"/>
            </a:pPr>
            <a:r>
              <a:rPr lang="en-US" sz="2400" dirty="0"/>
              <a:t>d</a:t>
            </a:r>
            <a:r>
              <a:rPr lang="en-US" sz="2400" dirty="0" smtClean="0"/>
              <a:t>orp.org -&gt; drop.org (small typo)</a:t>
            </a:r>
          </a:p>
          <a:p>
            <a:pPr marL="342900" indent="-342900" fontAlgn="base">
              <a:buFont typeface="Arial" panose="020B0604020202020204" pitchFamily="34" charset="0"/>
              <a:buChar char="•"/>
            </a:pPr>
            <a:endParaRPr lang="en-US" sz="2400" dirty="0" smtClean="0"/>
          </a:p>
          <a:p>
            <a:pPr marL="342900" indent="-342900" fontAlgn="base">
              <a:buFont typeface="Arial" panose="020B0604020202020204" pitchFamily="34" charset="0"/>
              <a:buChar char="•"/>
            </a:pPr>
            <a:r>
              <a:rPr lang="en-US" sz="2400" dirty="0"/>
              <a:t>D</a:t>
            </a:r>
            <a:r>
              <a:rPr lang="en-US" sz="2400" dirty="0" smtClean="0"/>
              <a:t>rupal - </a:t>
            </a:r>
            <a:r>
              <a:rPr lang="en-US" sz="2400" dirty="0"/>
              <a:t>English pronunciation of the Dutch word "</a:t>
            </a:r>
            <a:r>
              <a:rPr lang="en-US" sz="2400" dirty="0" err="1" smtClean="0"/>
              <a:t>druppel</a:t>
            </a:r>
            <a:r>
              <a:rPr lang="en-US" sz="2400" dirty="0" smtClean="0"/>
              <a:t>“, </a:t>
            </a:r>
            <a:r>
              <a:rPr lang="en-US" sz="2400" dirty="0"/>
              <a:t>which means "</a:t>
            </a:r>
            <a:r>
              <a:rPr lang="en-US" sz="2400" dirty="0" smtClean="0"/>
              <a:t>drop"</a:t>
            </a:r>
          </a:p>
          <a:p>
            <a:pPr marL="342900" indent="-342900" fontAlgn="base">
              <a:buFont typeface="Arial" panose="020B0604020202020204" pitchFamily="34" charset="0"/>
              <a:buChar char="•"/>
            </a:pPr>
            <a:endParaRPr lang="ru-RU" sz="2400" dirty="0"/>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rtl="0">
              <a:spcBef>
                <a:spcPts val="0"/>
              </a:spcBef>
              <a:buNone/>
            </a:pPr>
            <a:r>
              <a:rPr lang="en" dirty="0" smtClean="0"/>
              <a:t>For what we can use Drupal?</a:t>
            </a:r>
            <a:endParaRPr lang="en" dirty="0"/>
          </a:p>
        </p:txBody>
      </p:sp>
      <p:sp>
        <p:nvSpPr>
          <p:cNvPr id="2" name="Text Placeholder 1"/>
          <p:cNvSpPr>
            <a:spLocks noGrp="1"/>
          </p:cNvSpPr>
          <p:nvPr>
            <p:ph type="body" idx="1"/>
          </p:nvPr>
        </p:nvSpPr>
        <p:spPr/>
        <p:txBody>
          <a:bodyPr/>
          <a:lstStyle/>
          <a:p>
            <a:pPr algn="ctr"/>
            <a:r>
              <a:rPr lang="en-US" dirty="0" smtClean="0"/>
              <a:t>Community Platform</a:t>
            </a:r>
            <a:endParaRPr lang="en-US" dirty="0"/>
          </a:p>
        </p:txBody>
      </p:sp>
      <p:pic>
        <p:nvPicPr>
          <p:cNvPr id="1026" name="Picture 2" descr="D:\Users\vboychev\Desktop\Screenshot_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362201"/>
            <a:ext cx="5658588" cy="4495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a:r>
              <a:rPr lang="en" dirty="0"/>
              <a:t>For what we can use Drupal?</a:t>
            </a:r>
            <a:endParaRPr lang="en" dirty="0"/>
          </a:p>
        </p:txBody>
      </p:sp>
      <p:pic>
        <p:nvPicPr>
          <p:cNvPr id="2050" name="Picture 2" descr="D:\Users\vboychev\Desktop\Screenshot_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548740"/>
            <a:ext cx="5410200" cy="4309259"/>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1"/>
          <p:cNvSpPr>
            <a:spLocks noGrp="1"/>
          </p:cNvSpPr>
          <p:nvPr>
            <p:ph type="body" idx="1"/>
          </p:nvPr>
        </p:nvSpPr>
        <p:spPr>
          <a:xfrm>
            <a:off x="457200" y="1600200"/>
            <a:ext cx="8229600" cy="4967700"/>
          </a:xfrm>
        </p:spPr>
        <p:txBody>
          <a:bodyPr/>
          <a:lstStyle/>
          <a:p>
            <a:pPr algn="ctr"/>
            <a:r>
              <a:rPr lang="en-US" dirty="0" smtClean="0"/>
              <a:t>E-commerce</a:t>
            </a:r>
            <a:endParaRPr lang="en-US" dirty="0"/>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a:r>
              <a:rPr lang="en" dirty="0"/>
              <a:t>For what we can use Drupal?</a:t>
            </a:r>
            <a:endParaRPr lang="en" dirty="0"/>
          </a:p>
        </p:txBody>
      </p:sp>
      <p:sp>
        <p:nvSpPr>
          <p:cNvPr id="114" name="Shape 114"/>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algn="ctr" rtl="0">
              <a:lnSpc>
                <a:spcPct val="100000"/>
              </a:lnSpc>
              <a:spcBef>
                <a:spcPts val="0"/>
              </a:spcBef>
              <a:buNone/>
            </a:pPr>
            <a:r>
              <a:rPr lang="en" dirty="0" smtClean="0"/>
              <a:t>Education</a:t>
            </a:r>
            <a:endParaRPr lang="en" dirty="0"/>
          </a:p>
        </p:txBody>
      </p:sp>
      <p:pic>
        <p:nvPicPr>
          <p:cNvPr id="3074" name="Picture 2" descr="D:\Users\vboychev\Desktop\Screenshot_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209800"/>
            <a:ext cx="6160280" cy="46386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a:r>
              <a:rPr lang="en" dirty="0"/>
              <a:t>For what we can use Drupal?</a:t>
            </a:r>
            <a:endParaRPr lang="en" dirty="0"/>
          </a:p>
        </p:txBody>
      </p:sp>
      <p:sp>
        <p:nvSpPr>
          <p:cNvPr id="114" name="Shape 114"/>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algn="ctr" rtl="0">
              <a:lnSpc>
                <a:spcPct val="100000"/>
              </a:lnSpc>
              <a:spcBef>
                <a:spcPts val="0"/>
              </a:spcBef>
              <a:buNone/>
            </a:pPr>
            <a:r>
              <a:rPr lang="en" dirty="0" smtClean="0"/>
              <a:t>Entertainment</a:t>
            </a:r>
          </a:p>
        </p:txBody>
      </p:sp>
      <p:pic>
        <p:nvPicPr>
          <p:cNvPr id="4098" name="Picture 2" descr="D:\Users\vboychev\Desktop\Screenshot_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188439"/>
            <a:ext cx="8991600" cy="4669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733931"/>
      </p:ext>
    </p:extLst>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a:r>
              <a:rPr lang="en" dirty="0"/>
              <a:t>For what we can use Drupal?</a:t>
            </a:r>
            <a:endParaRPr lang="en" dirty="0"/>
          </a:p>
        </p:txBody>
      </p:sp>
      <p:sp>
        <p:nvSpPr>
          <p:cNvPr id="114" name="Shape 114"/>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algn="ctr" rtl="0">
              <a:lnSpc>
                <a:spcPct val="100000"/>
              </a:lnSpc>
              <a:spcBef>
                <a:spcPts val="0"/>
              </a:spcBef>
              <a:buNone/>
            </a:pPr>
            <a:r>
              <a:rPr lang="en" dirty="0" smtClean="0"/>
              <a:t>Governent</a:t>
            </a:r>
          </a:p>
        </p:txBody>
      </p:sp>
      <p:pic>
        <p:nvPicPr>
          <p:cNvPr id="5122" name="Picture 2" descr="D:\Users\vboychev\Desktop\Screenshot_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199" y="2209635"/>
            <a:ext cx="6705601" cy="4638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2476547"/>
      </p:ext>
    </p:extLst>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a:r>
              <a:rPr lang="en" dirty="0"/>
              <a:t>For what we can use Drupal?</a:t>
            </a:r>
            <a:endParaRPr lang="en" dirty="0"/>
          </a:p>
        </p:txBody>
      </p:sp>
      <p:sp>
        <p:nvSpPr>
          <p:cNvPr id="114" name="Shape 114"/>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algn="ctr" rtl="0">
              <a:lnSpc>
                <a:spcPct val="100000"/>
              </a:lnSpc>
              <a:spcBef>
                <a:spcPts val="0"/>
              </a:spcBef>
              <a:buNone/>
            </a:pPr>
            <a:r>
              <a:rPr lang="en" dirty="0" smtClean="0"/>
              <a:t>Media</a:t>
            </a:r>
          </a:p>
        </p:txBody>
      </p:sp>
      <p:pic>
        <p:nvPicPr>
          <p:cNvPr id="6146" name="Picture 2" descr="D:\Users\vboychev\Desktop\weathercom_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667000"/>
            <a:ext cx="590550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168721"/>
      </p:ext>
    </p:extLst>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a:r>
              <a:rPr lang="en" dirty="0"/>
              <a:t>For what we can use Drupal?</a:t>
            </a:r>
            <a:endParaRPr lang="en" dirty="0"/>
          </a:p>
        </p:txBody>
      </p:sp>
      <p:sp>
        <p:nvSpPr>
          <p:cNvPr id="114" name="Shape 114"/>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algn="ctr" rtl="0">
              <a:lnSpc>
                <a:spcPct val="100000"/>
              </a:lnSpc>
              <a:spcBef>
                <a:spcPts val="0"/>
              </a:spcBef>
              <a:buNone/>
            </a:pPr>
            <a:r>
              <a:rPr lang="en" dirty="0" smtClean="0"/>
              <a:t>Social Networking</a:t>
            </a:r>
          </a:p>
        </p:txBody>
      </p:sp>
      <p:pic>
        <p:nvPicPr>
          <p:cNvPr id="7171" name="Picture 3" descr="D:\Users\vboychev\Desktop\Screenshot_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280103"/>
            <a:ext cx="6324600" cy="4577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119707"/>
      </p:ext>
    </p:extLst>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a:r>
              <a:rPr lang="en" dirty="0"/>
              <a:t>For what we can use Drupal?</a:t>
            </a:r>
            <a:endParaRPr lang="en" dirty="0"/>
          </a:p>
        </p:txBody>
      </p:sp>
      <p:sp>
        <p:nvSpPr>
          <p:cNvPr id="114" name="Shape 114"/>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algn="ctr" rtl="0">
              <a:lnSpc>
                <a:spcPct val="100000"/>
              </a:lnSpc>
              <a:spcBef>
                <a:spcPts val="0"/>
              </a:spcBef>
              <a:buNone/>
            </a:pPr>
            <a:r>
              <a:rPr lang="en" dirty="0" smtClean="0"/>
              <a:t>Sport</a:t>
            </a:r>
          </a:p>
        </p:txBody>
      </p:sp>
      <p:pic>
        <p:nvPicPr>
          <p:cNvPr id="8194" name="Picture 2" descr="D:\Users\vboychev\Desktop\Screenshot_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7337" y="2214562"/>
            <a:ext cx="6215063" cy="4643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520808"/>
      </p:ext>
    </p:extLst>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a:r>
              <a:rPr lang="en" dirty="0"/>
              <a:t>For what we can use Drupal?</a:t>
            </a:r>
            <a:endParaRPr lang="en" dirty="0"/>
          </a:p>
        </p:txBody>
      </p:sp>
      <p:sp>
        <p:nvSpPr>
          <p:cNvPr id="114" name="Shape 114"/>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algn="ctr" fontAlgn="base"/>
            <a:r>
              <a:rPr lang="en-US" dirty="0"/>
              <a:t>Travel and Hospitality</a:t>
            </a:r>
          </a:p>
        </p:txBody>
      </p:sp>
      <p:pic>
        <p:nvPicPr>
          <p:cNvPr id="9218" name="Picture 2" descr="D:\Users\vboychev\Desktop\Screenshot_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471737"/>
            <a:ext cx="6172066" cy="4386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9305281"/>
      </p:ext>
    </p:extLst>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Shape 53"/>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rtl="0">
              <a:spcBef>
                <a:spcPts val="0"/>
              </a:spcBef>
              <a:buNone/>
            </a:pPr>
            <a:r>
              <a:rPr lang="en-US" dirty="0" smtClean="0"/>
              <a:t>Lectors</a:t>
            </a:r>
            <a:endParaRPr lang="en" dirty="0"/>
          </a:p>
        </p:txBody>
      </p:sp>
      <p:sp>
        <p:nvSpPr>
          <p:cNvPr id="54" name="Shape 54"/>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fontAlgn="base"/>
            <a:endParaRPr lang="ru-RU" sz="3200" dirty="0" smtClean="0"/>
          </a:p>
          <a:p>
            <a:pPr fontAlgn="base"/>
            <a:r>
              <a:rPr lang="en-US" sz="3200" dirty="0" smtClean="0"/>
              <a:t>Vasil Boychev</a:t>
            </a:r>
            <a:endParaRPr lang="ru-RU" sz="3200" dirty="0" smtClean="0"/>
          </a:p>
          <a:p>
            <a:pPr marL="571500" indent="-571500" fontAlgn="base">
              <a:buFont typeface="Arial" panose="020B0604020202020204" pitchFamily="34" charset="0"/>
              <a:buChar char="•"/>
            </a:pPr>
            <a:endParaRPr lang="en-US" sz="2000" dirty="0" smtClean="0"/>
          </a:p>
          <a:p>
            <a:pPr marL="571500" indent="-571500" fontAlgn="base">
              <a:buFont typeface="Arial" panose="020B0604020202020204" pitchFamily="34" charset="0"/>
              <a:buChar char="•"/>
            </a:pPr>
            <a:r>
              <a:rPr lang="en-US" sz="2000" dirty="0" smtClean="0"/>
              <a:t>Drupalist since 2010</a:t>
            </a:r>
            <a:endParaRPr lang="ru-RU" sz="2000" dirty="0"/>
          </a:p>
          <a:p>
            <a:pPr marL="571500" indent="-571500" fontAlgn="base">
              <a:buFont typeface="Arial" panose="020B0604020202020204" pitchFamily="34" charset="0"/>
              <a:buChar char="•"/>
            </a:pPr>
            <a:r>
              <a:rPr lang="en-US" sz="2000" dirty="0" smtClean="0"/>
              <a:t>Certified Drupal Developer</a:t>
            </a:r>
            <a:endParaRPr lang="ru-RU" sz="2000" dirty="0"/>
          </a:p>
          <a:p>
            <a:pPr marL="571500" indent="-571500" fontAlgn="base">
              <a:buFont typeface="Arial" panose="020B0604020202020204" pitchFamily="34" charset="0"/>
              <a:buChar char="•"/>
            </a:pPr>
            <a:r>
              <a:rPr lang="en-US" sz="2000" dirty="0" smtClean="0"/>
              <a:t>Team Lead &amp; Project Manager at FFW</a:t>
            </a:r>
            <a:endParaRPr lang="ru-RU" sz="2000" dirty="0"/>
          </a:p>
          <a:p>
            <a:pPr marL="571500" indent="-571500" fontAlgn="base">
              <a:buFont typeface="Arial" panose="020B0604020202020204" pitchFamily="34" charset="0"/>
              <a:buChar char="•"/>
            </a:pPr>
            <a:r>
              <a:rPr lang="en-US" sz="2000" dirty="0" smtClean="0"/>
              <a:t>Board Member at Drupal Bulgaria</a:t>
            </a:r>
            <a:endParaRPr lang="ru-RU" sz="2000" dirty="0"/>
          </a:p>
        </p:txBody>
      </p:sp>
      <p:pic>
        <p:nvPicPr>
          <p:cNvPr id="2050" name="Picture 2" descr="D:\Users\vboychev\Desktop\10482254_10152458014992560_2854060375149320902_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1524000"/>
            <a:ext cx="2895637" cy="289705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lh4.googleusercontent.com/HkiDsaXNWlUTT_6oBGqXSY5OszZRkGZb0Ad6cym9lVjXNe8oXJv_MrD0OfnhvjeZsO4WYmDT-JIeaLZn4mQSboFWF905eECxaNiNRjhzRaGUJYwYkc7FC5HG8UCWHBXwBZbV-lyJa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4900612"/>
            <a:ext cx="1400175" cy="14001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h5.googleusercontent.com/lkKmSeHkX3q0flFnGTDSmFTwRE23zXD_5QTOV_ZoV7Qk-QYT22hkDxM4IrNNvZWcqPASGybZCPVviLWHZNgzBTKzkQCYHPoa0CCFK4KqLeYMvYfBljCihliNXIsqQI-7tSDK_4l9BQ"/>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6143" y="4876800"/>
            <a:ext cx="1200150" cy="1447801"/>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D:\Users\vboychev\Desktop\FFW Logo Blu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800" y="5039518"/>
            <a:ext cx="3098260" cy="11223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a:r>
              <a:rPr lang="en" dirty="0"/>
              <a:t>For what we can use Drupal?</a:t>
            </a:r>
            <a:endParaRPr lang="en" dirty="0"/>
          </a:p>
        </p:txBody>
      </p:sp>
      <p:sp>
        <p:nvSpPr>
          <p:cNvPr id="114" name="Shape 114"/>
          <p:cNvSpPr txBox="1">
            <a:spLocks noGrp="1"/>
          </p:cNvSpPr>
          <p:nvPr>
            <p:ph type="body" idx="1"/>
          </p:nvPr>
        </p:nvSpPr>
        <p:spPr>
          <a:xfrm>
            <a:off x="0" y="1600200"/>
            <a:ext cx="9144000" cy="4967700"/>
          </a:xfrm>
          <a:prstGeom prst="rect">
            <a:avLst/>
          </a:prstGeom>
        </p:spPr>
        <p:txBody>
          <a:bodyPr lIns="91425" tIns="91425" rIns="91425" bIns="91425" anchor="t" anchorCtr="0">
            <a:noAutofit/>
          </a:bodyPr>
          <a:lstStyle/>
          <a:p>
            <a:pPr algn="ctr" fontAlgn="base"/>
            <a:r>
              <a:rPr lang="en-US" dirty="0" smtClean="0"/>
              <a:t>Web </a:t>
            </a:r>
            <a:r>
              <a:rPr lang="en-US" dirty="0"/>
              <a:t>Services + Beer = </a:t>
            </a:r>
            <a:r>
              <a:rPr lang="en-US" dirty="0" err="1"/>
              <a:t>BeerCloud</a:t>
            </a:r>
            <a:r>
              <a:rPr lang="en-US" dirty="0"/>
              <a:t> on Mobile</a:t>
            </a:r>
          </a:p>
          <a:p>
            <a:pPr algn="ctr" fontAlgn="base"/>
            <a:endParaRPr lang="en-US" dirty="0"/>
          </a:p>
        </p:txBody>
      </p:sp>
      <p:pic>
        <p:nvPicPr>
          <p:cNvPr id="10243" name="Picture 3" descr="D:\Users\vboychev\Desktop\BeerClou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900" y="2581275"/>
            <a:ext cx="5905500" cy="4276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012821"/>
      </p:ext>
    </p:extLst>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a:r>
              <a:rPr lang="en" dirty="0" smtClean="0"/>
              <a:t>Who uses Drupal?</a:t>
            </a:r>
            <a:endParaRPr lang="en" dirty="0"/>
          </a:p>
        </p:txBody>
      </p:sp>
      <p:pic>
        <p:nvPicPr>
          <p:cNvPr id="11266" name="Picture 2" descr="D:\Users\vboychev\Desktop\Screenshot_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68772"/>
            <a:ext cx="9144000" cy="4189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1164104"/>
      </p:ext>
    </p:extLst>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rtl="0">
              <a:spcBef>
                <a:spcPts val="0"/>
              </a:spcBef>
              <a:buNone/>
            </a:pPr>
            <a:r>
              <a:rPr lang="en" dirty="0" smtClean="0"/>
              <a:t>Why we use Drupal?</a:t>
            </a:r>
            <a:endParaRPr lang="en" dirty="0"/>
          </a:p>
        </p:txBody>
      </p:sp>
      <p:sp>
        <p:nvSpPr>
          <p:cNvPr id="2" name="Text Placeholder 1"/>
          <p:cNvSpPr>
            <a:spLocks noGrp="1"/>
          </p:cNvSpPr>
          <p:nvPr>
            <p:ph type="body" idx="1"/>
          </p:nvPr>
        </p:nvSpPr>
        <p:spPr>
          <a:xfrm>
            <a:off x="457200" y="1752600"/>
            <a:ext cx="8229600" cy="4967700"/>
          </a:xfrm>
        </p:spPr>
        <p:txBody>
          <a:bodyPr/>
          <a:lstStyle/>
          <a:p>
            <a:pPr algn="ctr"/>
            <a:r>
              <a:rPr lang="en-US" dirty="0"/>
              <a:t>Scalability </a:t>
            </a:r>
            <a:r>
              <a:rPr lang="en-US" dirty="0" smtClean="0"/>
              <a:t>Matters</a:t>
            </a:r>
            <a:endParaRPr lang="en-US" dirty="0"/>
          </a:p>
        </p:txBody>
      </p:sp>
      <p:pic>
        <p:nvPicPr>
          <p:cNvPr id="12290" name="Picture 2" descr="D:\Users\vboychev\Desktop\scalabili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2943225"/>
            <a:ext cx="4191000" cy="304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rtl="0">
              <a:spcBef>
                <a:spcPts val="0"/>
              </a:spcBef>
              <a:buNone/>
            </a:pPr>
            <a:r>
              <a:rPr lang="en" dirty="0" smtClean="0"/>
              <a:t>Why we use Drupal?</a:t>
            </a:r>
            <a:endParaRPr lang="en" dirty="0"/>
          </a:p>
        </p:txBody>
      </p:sp>
      <p:sp>
        <p:nvSpPr>
          <p:cNvPr id="2" name="Text Placeholder 1"/>
          <p:cNvSpPr>
            <a:spLocks noGrp="1"/>
          </p:cNvSpPr>
          <p:nvPr>
            <p:ph type="body" idx="1"/>
          </p:nvPr>
        </p:nvSpPr>
        <p:spPr>
          <a:xfrm>
            <a:off x="457200" y="1752600"/>
            <a:ext cx="8229600" cy="4967700"/>
          </a:xfrm>
        </p:spPr>
        <p:txBody>
          <a:bodyPr/>
          <a:lstStyle/>
          <a:p>
            <a:pPr algn="ctr"/>
            <a:r>
              <a:rPr lang="en-US" dirty="0"/>
              <a:t>Responsive Everywhere</a:t>
            </a:r>
          </a:p>
        </p:txBody>
      </p:sp>
      <p:pic>
        <p:nvPicPr>
          <p:cNvPr id="13314" name="Picture 2" descr="D:\Users\vboychev\Desktop\responsiv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2819400"/>
            <a:ext cx="4191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375032"/>
      </p:ext>
    </p:extLst>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rtl="0">
              <a:spcBef>
                <a:spcPts val="0"/>
              </a:spcBef>
              <a:buNone/>
            </a:pPr>
            <a:r>
              <a:rPr lang="en" dirty="0" smtClean="0"/>
              <a:t>Why we use Drupal?</a:t>
            </a:r>
            <a:endParaRPr lang="en" dirty="0"/>
          </a:p>
        </p:txBody>
      </p:sp>
      <p:sp>
        <p:nvSpPr>
          <p:cNvPr id="2" name="Text Placeholder 1"/>
          <p:cNvSpPr>
            <a:spLocks noGrp="1"/>
          </p:cNvSpPr>
          <p:nvPr>
            <p:ph type="body" idx="1"/>
          </p:nvPr>
        </p:nvSpPr>
        <p:spPr>
          <a:xfrm>
            <a:off x="457200" y="1752600"/>
            <a:ext cx="8229600" cy="4967700"/>
          </a:xfrm>
        </p:spPr>
        <p:txBody>
          <a:bodyPr/>
          <a:lstStyle/>
          <a:p>
            <a:pPr algn="ctr"/>
            <a:r>
              <a:rPr lang="en-US" dirty="0" smtClean="0"/>
              <a:t>Connected</a:t>
            </a:r>
          </a:p>
        </p:txBody>
      </p:sp>
      <p:pic>
        <p:nvPicPr>
          <p:cNvPr id="14338" name="Picture 2" descr="D:\Users\vboychev\Desktop\connect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2819400"/>
            <a:ext cx="4191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6176748"/>
      </p:ext>
    </p:extLst>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rtl="0">
              <a:spcBef>
                <a:spcPts val="0"/>
              </a:spcBef>
              <a:buNone/>
            </a:pPr>
            <a:r>
              <a:rPr lang="en" dirty="0" smtClean="0"/>
              <a:t>Why we use Drupal?</a:t>
            </a:r>
            <a:endParaRPr lang="en" dirty="0"/>
          </a:p>
        </p:txBody>
      </p:sp>
      <p:sp>
        <p:nvSpPr>
          <p:cNvPr id="2" name="Text Placeholder 1"/>
          <p:cNvSpPr>
            <a:spLocks noGrp="1"/>
          </p:cNvSpPr>
          <p:nvPr>
            <p:ph type="body" idx="1"/>
          </p:nvPr>
        </p:nvSpPr>
        <p:spPr>
          <a:xfrm>
            <a:off x="457200" y="1752600"/>
            <a:ext cx="8229600" cy="4967700"/>
          </a:xfrm>
        </p:spPr>
        <p:txBody>
          <a:bodyPr/>
          <a:lstStyle/>
          <a:p>
            <a:pPr algn="ctr"/>
            <a:r>
              <a:rPr lang="en-US" dirty="0" smtClean="0"/>
              <a:t>Security</a:t>
            </a:r>
          </a:p>
        </p:txBody>
      </p:sp>
      <p:pic>
        <p:nvPicPr>
          <p:cNvPr id="15362" name="Picture 2" descr="D:\Users\vboychev\Desktop\securi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2895600"/>
            <a:ext cx="4191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3333031"/>
      </p:ext>
    </p:extLst>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rtl="0">
              <a:spcBef>
                <a:spcPts val="0"/>
              </a:spcBef>
              <a:buNone/>
            </a:pPr>
            <a:r>
              <a:rPr lang="en" dirty="0" smtClean="0"/>
              <a:t>Why we use Drupal?</a:t>
            </a:r>
            <a:endParaRPr lang="en" dirty="0"/>
          </a:p>
        </p:txBody>
      </p:sp>
      <p:sp>
        <p:nvSpPr>
          <p:cNvPr id="2" name="Text Placeholder 1"/>
          <p:cNvSpPr>
            <a:spLocks noGrp="1"/>
          </p:cNvSpPr>
          <p:nvPr>
            <p:ph type="body" idx="1"/>
          </p:nvPr>
        </p:nvSpPr>
        <p:spPr>
          <a:xfrm>
            <a:off x="457200" y="1752600"/>
            <a:ext cx="8229600" cy="4967700"/>
          </a:xfrm>
        </p:spPr>
        <p:txBody>
          <a:bodyPr/>
          <a:lstStyle/>
          <a:p>
            <a:pPr algn="ctr"/>
            <a:r>
              <a:rPr lang="en-US" dirty="0" smtClean="0"/>
              <a:t>Content editing</a:t>
            </a:r>
          </a:p>
        </p:txBody>
      </p:sp>
      <p:pic>
        <p:nvPicPr>
          <p:cNvPr id="16386" name="Picture 2" descr="D:\Users\vboychev\Desktop\content-editi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2838450"/>
            <a:ext cx="4191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2533635"/>
      </p:ext>
    </p:extLst>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rtl="0">
              <a:spcBef>
                <a:spcPts val="0"/>
              </a:spcBef>
              <a:buNone/>
            </a:pPr>
            <a:r>
              <a:rPr lang="en" dirty="0" smtClean="0"/>
              <a:t>Why we use Drupal?</a:t>
            </a:r>
            <a:endParaRPr lang="en" dirty="0"/>
          </a:p>
        </p:txBody>
      </p:sp>
      <p:sp>
        <p:nvSpPr>
          <p:cNvPr id="2" name="Text Placeholder 1"/>
          <p:cNvSpPr>
            <a:spLocks noGrp="1"/>
          </p:cNvSpPr>
          <p:nvPr>
            <p:ph type="body" idx="1"/>
          </p:nvPr>
        </p:nvSpPr>
        <p:spPr>
          <a:xfrm>
            <a:off x="457200" y="1752600"/>
            <a:ext cx="8229600" cy="4967700"/>
          </a:xfrm>
        </p:spPr>
        <p:txBody>
          <a:bodyPr/>
          <a:lstStyle/>
          <a:p>
            <a:pPr algn="ctr"/>
            <a:r>
              <a:rPr lang="en-US" dirty="0"/>
              <a:t>Multisite</a:t>
            </a:r>
          </a:p>
        </p:txBody>
      </p:sp>
      <p:pic>
        <p:nvPicPr>
          <p:cNvPr id="17410" name="Picture 2" descr="D:\Users\vboychev\Desktop\multisit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2971800"/>
            <a:ext cx="4191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8165987"/>
      </p:ext>
    </p:extLst>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rtl="0">
              <a:spcBef>
                <a:spcPts val="0"/>
              </a:spcBef>
              <a:buNone/>
            </a:pPr>
            <a:r>
              <a:rPr lang="en" dirty="0" smtClean="0"/>
              <a:t>Why we use Drupal?</a:t>
            </a:r>
            <a:endParaRPr lang="en" dirty="0"/>
          </a:p>
        </p:txBody>
      </p:sp>
      <p:sp>
        <p:nvSpPr>
          <p:cNvPr id="2" name="Text Placeholder 1"/>
          <p:cNvSpPr>
            <a:spLocks noGrp="1"/>
          </p:cNvSpPr>
          <p:nvPr>
            <p:ph type="body" idx="1"/>
          </p:nvPr>
        </p:nvSpPr>
        <p:spPr>
          <a:xfrm>
            <a:off x="457200" y="1752600"/>
            <a:ext cx="8229600" cy="4967700"/>
          </a:xfrm>
        </p:spPr>
        <p:txBody>
          <a:bodyPr/>
          <a:lstStyle/>
          <a:p>
            <a:pPr algn="ctr"/>
            <a:r>
              <a:rPr lang="en-US" dirty="0"/>
              <a:t>Multisite</a:t>
            </a:r>
          </a:p>
        </p:txBody>
      </p:sp>
      <p:pic>
        <p:nvPicPr>
          <p:cNvPr id="17410" name="Picture 2" descr="D:\Users\vboychev\Desktop\multisit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2971800"/>
            <a:ext cx="4191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177182"/>
      </p:ext>
    </p:extLst>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rtl="0">
              <a:spcBef>
                <a:spcPts val="0"/>
              </a:spcBef>
              <a:buNone/>
            </a:pPr>
            <a:r>
              <a:rPr lang="en" dirty="0" smtClean="0"/>
              <a:t>Why we use Drupal?</a:t>
            </a:r>
            <a:endParaRPr lang="en" dirty="0"/>
          </a:p>
        </p:txBody>
      </p:sp>
      <p:sp>
        <p:nvSpPr>
          <p:cNvPr id="2" name="Text Placeholder 1"/>
          <p:cNvSpPr>
            <a:spLocks noGrp="1"/>
          </p:cNvSpPr>
          <p:nvPr>
            <p:ph type="body" idx="1"/>
          </p:nvPr>
        </p:nvSpPr>
        <p:spPr>
          <a:xfrm>
            <a:off x="457200" y="1752600"/>
            <a:ext cx="8229600" cy="4967700"/>
          </a:xfrm>
        </p:spPr>
        <p:txBody>
          <a:bodyPr/>
          <a:lstStyle/>
          <a:p>
            <a:pPr algn="ctr"/>
            <a:r>
              <a:rPr lang="en-US" dirty="0" smtClean="0"/>
              <a:t>Multilingual</a:t>
            </a:r>
            <a:endParaRPr lang="en-US" dirty="0"/>
          </a:p>
        </p:txBody>
      </p:sp>
      <p:pic>
        <p:nvPicPr>
          <p:cNvPr id="18434" name="Picture 2" descr="D:\Users\vboychev\Desktop\multilingua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2819400"/>
            <a:ext cx="4191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568806"/>
      </p:ext>
    </p:extLst>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Shape 53"/>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rtl="0">
              <a:spcBef>
                <a:spcPts val="0"/>
              </a:spcBef>
              <a:buNone/>
            </a:pPr>
            <a:r>
              <a:rPr lang="en-US" dirty="0" smtClean="0"/>
              <a:t>Lectors</a:t>
            </a:r>
            <a:endParaRPr lang="en" dirty="0"/>
          </a:p>
        </p:txBody>
      </p:sp>
      <p:sp>
        <p:nvSpPr>
          <p:cNvPr id="54" name="Shape 54"/>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fontAlgn="base"/>
            <a:endParaRPr lang="ru-RU" sz="3200" dirty="0" smtClean="0"/>
          </a:p>
          <a:p>
            <a:pPr fontAlgn="base"/>
            <a:r>
              <a:rPr lang="en-US" sz="3200" dirty="0" err="1" smtClean="0"/>
              <a:t>Petyo</a:t>
            </a:r>
            <a:r>
              <a:rPr lang="en-US" sz="3200" dirty="0" smtClean="0"/>
              <a:t> </a:t>
            </a:r>
            <a:r>
              <a:rPr lang="en-US" sz="3200" dirty="0" err="1" smtClean="0"/>
              <a:t>Stoyanov</a:t>
            </a:r>
            <a:endParaRPr lang="ru-RU" sz="3200" dirty="0" smtClean="0"/>
          </a:p>
          <a:p>
            <a:pPr marL="571500" indent="-571500" fontAlgn="base">
              <a:buFont typeface="Arial" panose="020B0604020202020204" pitchFamily="34" charset="0"/>
              <a:buChar char="•"/>
            </a:pPr>
            <a:endParaRPr lang="en-US" sz="2000" dirty="0" smtClean="0"/>
          </a:p>
          <a:p>
            <a:pPr marL="571500" indent="-571500" fontAlgn="base">
              <a:buFont typeface="Arial" panose="020B0604020202020204" pitchFamily="34" charset="0"/>
              <a:buChar char="•"/>
            </a:pPr>
            <a:r>
              <a:rPr lang="en-US" sz="2000" dirty="0" smtClean="0"/>
              <a:t>Drupalist since 2010</a:t>
            </a:r>
            <a:endParaRPr lang="ru-RU" sz="2000" dirty="0"/>
          </a:p>
          <a:p>
            <a:pPr marL="571500" indent="-571500" fontAlgn="base">
              <a:buFont typeface="Arial" panose="020B0604020202020204" pitchFamily="34" charset="0"/>
              <a:buChar char="•"/>
            </a:pPr>
            <a:r>
              <a:rPr lang="en-US" sz="2000" dirty="0" smtClean="0"/>
              <a:t>FE Trainer since 2012</a:t>
            </a:r>
            <a:endParaRPr lang="ru-RU" sz="2000" dirty="0"/>
          </a:p>
          <a:p>
            <a:pPr marL="571500" indent="-571500" fontAlgn="base">
              <a:buFont typeface="Arial" panose="020B0604020202020204" pitchFamily="34" charset="0"/>
              <a:buChar char="•"/>
            </a:pPr>
            <a:r>
              <a:rPr lang="en-US" sz="2000" dirty="0" smtClean="0"/>
              <a:t>Web Developer at </a:t>
            </a:r>
            <a:r>
              <a:rPr lang="en-US" sz="2000" dirty="0" err="1" smtClean="0"/>
              <a:t>WebHills</a:t>
            </a:r>
            <a:endParaRPr lang="ru-RU" sz="2000" dirty="0"/>
          </a:p>
        </p:txBody>
      </p:sp>
      <p:pic>
        <p:nvPicPr>
          <p:cNvPr id="8" name="295010_4140023464275_66499674_n.jpg"/>
          <p:cNvPicPr/>
          <p:nvPr/>
        </p:nvPicPr>
        <p:blipFill>
          <a:blip r:embed="rId3">
            <a:extLst/>
          </a:blip>
          <a:srcRect l="2111" r="2111"/>
          <a:stretch>
            <a:fillRect/>
          </a:stretch>
        </p:blipFill>
        <p:spPr>
          <a:xfrm>
            <a:off x="6248399" y="1524000"/>
            <a:ext cx="2895638" cy="2897053"/>
          </a:xfrm>
          <a:prstGeom prst="rect">
            <a:avLst/>
          </a:prstGeom>
          <a:ln w="12700">
            <a:miter lim="400000"/>
          </a:ln>
        </p:spPr>
      </p:pic>
    </p:spTree>
    <p:extLst>
      <p:ext uri="{BB962C8B-B14F-4D97-AF65-F5344CB8AC3E}">
        <p14:creationId xmlns:p14="http://schemas.microsoft.com/office/powerpoint/2010/main" val="2857417732"/>
      </p:ext>
    </p:extLst>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rtl="0">
              <a:spcBef>
                <a:spcPts val="0"/>
              </a:spcBef>
              <a:buNone/>
            </a:pPr>
            <a:r>
              <a:rPr lang="en" dirty="0" smtClean="0"/>
              <a:t>Why we use Drupal?</a:t>
            </a:r>
            <a:endParaRPr lang="en" dirty="0"/>
          </a:p>
        </p:txBody>
      </p:sp>
      <p:sp>
        <p:nvSpPr>
          <p:cNvPr id="2" name="Text Placeholder 1"/>
          <p:cNvSpPr>
            <a:spLocks noGrp="1"/>
          </p:cNvSpPr>
          <p:nvPr>
            <p:ph type="body" idx="1"/>
          </p:nvPr>
        </p:nvSpPr>
        <p:spPr>
          <a:xfrm>
            <a:off x="457200" y="1752600"/>
            <a:ext cx="8229600" cy="4967700"/>
          </a:xfrm>
        </p:spPr>
        <p:txBody>
          <a:bodyPr/>
          <a:lstStyle/>
          <a:p>
            <a:pPr algn="ctr"/>
            <a:r>
              <a:rPr lang="en-US" dirty="0" smtClean="0"/>
              <a:t>Multilingual</a:t>
            </a:r>
            <a:endParaRPr lang="en-US" dirty="0"/>
          </a:p>
        </p:txBody>
      </p:sp>
      <p:pic>
        <p:nvPicPr>
          <p:cNvPr id="18434" name="Picture 2" descr="D:\Users\vboychev\Desktop\multilingua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2819400"/>
            <a:ext cx="4191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9422040"/>
      </p:ext>
    </p:extLst>
  </p:cSld>
  <p:clrMapOvr>
    <a:masterClrMapping/>
  </p:clrMapOvr>
  <p:transitio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rtl="0">
              <a:spcBef>
                <a:spcPts val="0"/>
              </a:spcBef>
              <a:buNone/>
            </a:pPr>
            <a:r>
              <a:rPr lang="en" dirty="0" smtClean="0"/>
              <a:t>Why we use Drupal?</a:t>
            </a:r>
            <a:endParaRPr lang="en" dirty="0"/>
          </a:p>
        </p:txBody>
      </p:sp>
      <p:sp>
        <p:nvSpPr>
          <p:cNvPr id="2" name="Text Placeholder 1"/>
          <p:cNvSpPr>
            <a:spLocks noGrp="1"/>
          </p:cNvSpPr>
          <p:nvPr>
            <p:ph type="body" idx="1"/>
          </p:nvPr>
        </p:nvSpPr>
        <p:spPr>
          <a:xfrm>
            <a:off x="457200" y="1752600"/>
            <a:ext cx="8229600" cy="4967700"/>
          </a:xfrm>
        </p:spPr>
        <p:txBody>
          <a:bodyPr/>
          <a:lstStyle/>
          <a:p>
            <a:pPr algn="ctr"/>
            <a:r>
              <a:rPr lang="en-US" dirty="0" smtClean="0"/>
              <a:t>Community</a:t>
            </a:r>
            <a:endParaRPr lang="en-US" dirty="0"/>
          </a:p>
        </p:txBody>
      </p:sp>
      <p:pic>
        <p:nvPicPr>
          <p:cNvPr id="19458" name="Picture 2" descr="D:\Users\vboychev\Desktop\communi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2743200"/>
            <a:ext cx="4191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4381885"/>
      </p:ext>
    </p:extLst>
  </p:cSld>
  <p:clrMapOvr>
    <a:masterClrMapping/>
  </p:clrMapOvr>
  <p:transitio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rtl="0">
              <a:spcBef>
                <a:spcPts val="0"/>
              </a:spcBef>
              <a:buNone/>
            </a:pPr>
            <a:r>
              <a:rPr lang="en" dirty="0" smtClean="0"/>
              <a:t>What do I need to know?</a:t>
            </a:r>
            <a:endParaRPr lang="en" dirty="0"/>
          </a:p>
        </p:txBody>
      </p:sp>
      <p:sp>
        <p:nvSpPr>
          <p:cNvPr id="2" name="Text Placeholder 1"/>
          <p:cNvSpPr>
            <a:spLocks noGrp="1"/>
          </p:cNvSpPr>
          <p:nvPr>
            <p:ph type="body" idx="1"/>
          </p:nvPr>
        </p:nvSpPr>
        <p:spPr>
          <a:xfrm>
            <a:off x="457200" y="1752600"/>
            <a:ext cx="8229600" cy="4967700"/>
          </a:xfrm>
        </p:spPr>
        <p:txBody>
          <a:bodyPr/>
          <a:lstStyle/>
          <a:p>
            <a:pPr algn="ctr"/>
            <a:r>
              <a:rPr lang="en-US" dirty="0" smtClean="0"/>
              <a:t>Some programming</a:t>
            </a:r>
            <a:endParaRPr lang="en-US" dirty="0"/>
          </a:p>
        </p:txBody>
      </p:sp>
      <p:pic>
        <p:nvPicPr>
          <p:cNvPr id="20482" name="Picture 2" descr="D:\Users\vboychev\Desktop\ph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940050"/>
            <a:ext cx="24384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20483" name="Picture 3" descr="D:\Users\vboychev\Desktop\mysql-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2324100"/>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D:\Users\vboychev\Desktop\Screenshot_1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81350" y="5029200"/>
            <a:ext cx="2990850" cy="742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69170"/>
      </p:ext>
    </p:extLst>
  </p:cSld>
  <p:clrMapOvr>
    <a:masterClrMapping/>
  </p:clrMapOvr>
  <p:transitio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rtl="0">
              <a:spcBef>
                <a:spcPts val="0"/>
              </a:spcBef>
              <a:buNone/>
            </a:pPr>
            <a:r>
              <a:rPr lang="en" dirty="0" smtClean="0"/>
              <a:t>What do I need to know?</a:t>
            </a:r>
            <a:endParaRPr lang="en" dirty="0"/>
          </a:p>
        </p:txBody>
      </p:sp>
      <p:sp>
        <p:nvSpPr>
          <p:cNvPr id="2" name="Text Placeholder 1"/>
          <p:cNvSpPr>
            <a:spLocks noGrp="1"/>
          </p:cNvSpPr>
          <p:nvPr>
            <p:ph type="body" idx="1"/>
          </p:nvPr>
        </p:nvSpPr>
        <p:spPr>
          <a:xfrm>
            <a:off x="457200" y="1752600"/>
            <a:ext cx="8229600" cy="4967700"/>
          </a:xfrm>
        </p:spPr>
        <p:txBody>
          <a:bodyPr/>
          <a:lstStyle/>
          <a:p>
            <a:pPr algn="ctr"/>
            <a:r>
              <a:rPr lang="en-US" dirty="0" smtClean="0"/>
              <a:t>Some client-side stuff</a:t>
            </a:r>
          </a:p>
        </p:txBody>
      </p:sp>
      <p:pic>
        <p:nvPicPr>
          <p:cNvPr id="21506" name="Picture 2" descr="D:\Users\vboychev\Desktop\html5-css-javascript-logo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3257550"/>
            <a:ext cx="5048250" cy="1924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83961"/>
      </p:ext>
    </p:extLst>
  </p:cSld>
  <p:clrMapOvr>
    <a:masterClrMapping/>
  </p:clrMapOvr>
  <p:transitio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rtl="0">
              <a:spcBef>
                <a:spcPts val="0"/>
              </a:spcBef>
              <a:buNone/>
            </a:pPr>
            <a:r>
              <a:rPr lang="en" dirty="0" smtClean="0"/>
              <a:t>What do I need to know?</a:t>
            </a:r>
            <a:endParaRPr lang="en" dirty="0"/>
          </a:p>
        </p:txBody>
      </p:sp>
      <p:sp>
        <p:nvSpPr>
          <p:cNvPr id="2" name="Text Placeholder 1"/>
          <p:cNvSpPr>
            <a:spLocks noGrp="1"/>
          </p:cNvSpPr>
          <p:nvPr>
            <p:ph type="body" idx="1"/>
          </p:nvPr>
        </p:nvSpPr>
        <p:spPr>
          <a:xfrm>
            <a:off x="457200" y="1752600"/>
            <a:ext cx="8229600" cy="4967700"/>
          </a:xfrm>
        </p:spPr>
        <p:txBody>
          <a:bodyPr/>
          <a:lstStyle/>
          <a:p>
            <a:pPr algn="ctr"/>
            <a:r>
              <a:rPr lang="en-US" dirty="0" smtClean="0"/>
              <a:t>Some design</a:t>
            </a:r>
          </a:p>
        </p:txBody>
      </p:sp>
      <p:pic>
        <p:nvPicPr>
          <p:cNvPr id="22530" name="Picture 2" descr="D:\Users\vboychev\Desktop\Adobe-Photoshop-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971800"/>
            <a:ext cx="3124200" cy="3124200"/>
          </a:xfrm>
          <a:prstGeom prst="rect">
            <a:avLst/>
          </a:prstGeom>
          <a:noFill/>
          <a:extLst>
            <a:ext uri="{909E8E84-426E-40DD-AFC4-6F175D3DCCD1}">
              <a14:hiddenFill xmlns:a14="http://schemas.microsoft.com/office/drawing/2010/main">
                <a:solidFill>
                  <a:srgbClr val="FFFFFF"/>
                </a:solidFill>
              </a14:hiddenFill>
            </a:ext>
          </a:extLst>
        </p:spPr>
      </p:pic>
      <p:pic>
        <p:nvPicPr>
          <p:cNvPr id="22531" name="Picture 3" descr="D:\Users\vboychev\Desktop\firework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2971800"/>
            <a:ext cx="3124200"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493668"/>
      </p:ext>
    </p:extLst>
  </p:cSld>
  <p:clrMapOvr>
    <a:masterClrMapping/>
  </p:clrMapOvr>
  <p:transitio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algn="ctr" rtl="0">
              <a:spcBef>
                <a:spcPts val="0"/>
              </a:spcBef>
              <a:buNone/>
            </a:pPr>
            <a:r>
              <a:rPr lang="en-US" dirty="0" smtClean="0"/>
              <a:t>Thank You</a:t>
            </a:r>
            <a:r>
              <a:rPr lang="en" dirty="0" smtClean="0"/>
              <a:t>!</a:t>
            </a:r>
            <a:endParaRPr lang="en" dirty="0"/>
          </a:p>
        </p:txBody>
      </p:sp>
      <p:pic>
        <p:nvPicPr>
          <p:cNvPr id="183" name="Shape 183"/>
          <p:cNvPicPr preferRelativeResize="0"/>
          <p:nvPr/>
        </p:nvPicPr>
        <p:blipFill>
          <a:blip r:embed="rId3">
            <a:alphaModFix/>
          </a:blip>
          <a:stretch>
            <a:fillRect/>
          </a:stretch>
        </p:blipFill>
        <p:spPr>
          <a:xfrm>
            <a:off x="2024650" y="1775900"/>
            <a:ext cx="5094700" cy="5082099"/>
          </a:xfrm>
          <a:prstGeom prst="rect">
            <a:avLst/>
          </a:prstGeom>
          <a:noFill/>
          <a:ln>
            <a:noFill/>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rtl="0">
              <a:spcBef>
                <a:spcPts val="0"/>
              </a:spcBef>
              <a:buNone/>
            </a:pPr>
            <a:r>
              <a:rPr lang="en" dirty="0" smtClean="0"/>
              <a:t>Agenda</a:t>
            </a:r>
            <a:endParaRPr lang="en" dirty="0"/>
          </a:p>
        </p:txBody>
      </p:sp>
      <p:sp>
        <p:nvSpPr>
          <p:cNvPr id="60" name="Shape 60"/>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42900" lvl="0" indent="-342900" rtl="0">
              <a:spcBef>
                <a:spcPts val="0"/>
              </a:spcBef>
              <a:buFont typeface="Arial" panose="020B0604020202020204" pitchFamily="34" charset="0"/>
              <a:buChar char="•"/>
            </a:pPr>
            <a:endParaRPr lang="en-US" sz="2400" dirty="0" smtClean="0"/>
          </a:p>
          <a:p>
            <a:pPr marL="342900" lvl="0" indent="-342900" rtl="0">
              <a:spcBef>
                <a:spcPts val="0"/>
              </a:spcBef>
              <a:buFont typeface="Arial" panose="020B0604020202020204" pitchFamily="34" charset="0"/>
              <a:buChar char="•"/>
            </a:pPr>
            <a:r>
              <a:rPr lang="en-US" sz="2400" dirty="0" smtClean="0"/>
              <a:t>What is Drupal?</a:t>
            </a:r>
          </a:p>
          <a:p>
            <a:pPr marL="342900" lvl="0" indent="-342900" rtl="0">
              <a:spcBef>
                <a:spcPts val="0"/>
              </a:spcBef>
              <a:buFont typeface="Arial" panose="020B0604020202020204" pitchFamily="34" charset="0"/>
              <a:buChar char="•"/>
            </a:pPr>
            <a:r>
              <a:rPr lang="en-US" sz="2400" dirty="0" smtClean="0"/>
              <a:t>Where does it come from?</a:t>
            </a:r>
          </a:p>
          <a:p>
            <a:pPr marL="342900" lvl="0" indent="-342900" rtl="0">
              <a:spcBef>
                <a:spcPts val="0"/>
              </a:spcBef>
              <a:buFont typeface="Arial" panose="020B0604020202020204" pitchFamily="34" charset="0"/>
              <a:buChar char="•"/>
            </a:pPr>
            <a:r>
              <a:rPr lang="en-US" sz="2400" dirty="0" smtClean="0"/>
              <a:t>What can </a:t>
            </a:r>
            <a:r>
              <a:rPr lang="en-US" sz="2400" dirty="0" smtClean="0"/>
              <a:t>we</a:t>
            </a:r>
            <a:r>
              <a:rPr lang="en-US" sz="2400" dirty="0" smtClean="0"/>
              <a:t> </a:t>
            </a:r>
            <a:r>
              <a:rPr lang="en-US" sz="2400" dirty="0" smtClean="0"/>
              <a:t>do with it?</a:t>
            </a:r>
          </a:p>
          <a:p>
            <a:pPr marL="342900" lvl="0" indent="-342900" rtl="0">
              <a:spcBef>
                <a:spcPts val="0"/>
              </a:spcBef>
              <a:buFont typeface="Arial" panose="020B0604020202020204" pitchFamily="34" charset="0"/>
              <a:buChar char="•"/>
            </a:pPr>
            <a:r>
              <a:rPr lang="en-US" sz="2400" dirty="0" smtClean="0"/>
              <a:t>Who’s using it</a:t>
            </a:r>
            <a:r>
              <a:rPr lang="en-US" sz="2400" dirty="0" smtClean="0"/>
              <a:t>?</a:t>
            </a:r>
          </a:p>
          <a:p>
            <a:pPr marL="342900" lvl="0" indent="-342900" rtl="0">
              <a:spcBef>
                <a:spcPts val="0"/>
              </a:spcBef>
              <a:buFont typeface="Arial" panose="020B0604020202020204" pitchFamily="34" charset="0"/>
              <a:buChar char="•"/>
            </a:pPr>
            <a:r>
              <a:rPr lang="en-US" sz="2400" dirty="0" smtClean="0"/>
              <a:t>Installation of Drupal 7</a:t>
            </a:r>
            <a:endParaRPr lang="en-US" sz="2400" dirty="0" smtClean="0"/>
          </a:p>
          <a:p>
            <a:pPr lvl="0" rtl="0">
              <a:spcBef>
                <a:spcPts val="0"/>
              </a:spcBef>
              <a:buNone/>
            </a:pPr>
            <a:endParaRPr sz="2400" dirty="0"/>
          </a:p>
        </p:txBody>
      </p:sp>
    </p:spTree>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rtl="0">
              <a:spcBef>
                <a:spcPts val="0"/>
              </a:spcBef>
              <a:buNone/>
            </a:pPr>
            <a:r>
              <a:rPr lang="en" dirty="0" smtClean="0"/>
              <a:t>What is Drupal</a:t>
            </a:r>
            <a:endParaRPr lang="en" dirty="0"/>
          </a:p>
        </p:txBody>
      </p:sp>
      <p:sp>
        <p:nvSpPr>
          <p:cNvPr id="66" name="Shape 66"/>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57200" rtl="0">
              <a:spcBef>
                <a:spcPts val="0"/>
              </a:spcBef>
              <a:buFont typeface="Arial" panose="020B0604020202020204" pitchFamily="34" charset="0"/>
              <a:buChar char="•"/>
            </a:pPr>
            <a:endParaRPr lang="en-US" sz="2400" dirty="0" smtClean="0"/>
          </a:p>
          <a:p>
            <a:pPr marL="457200" lvl="0" indent="-457200" rtl="0">
              <a:spcBef>
                <a:spcPts val="0"/>
              </a:spcBef>
              <a:buFont typeface="Arial" panose="020B0604020202020204" pitchFamily="34" charset="0"/>
              <a:buChar char="•"/>
            </a:pPr>
            <a:r>
              <a:rPr lang="en-US" sz="2400" dirty="0" smtClean="0"/>
              <a:t>Completely free, open source</a:t>
            </a:r>
            <a:r>
              <a:rPr lang="en-US" sz="2400" dirty="0"/>
              <a:t> </a:t>
            </a:r>
            <a:r>
              <a:rPr lang="en-US" sz="2400" dirty="0" smtClean="0"/>
              <a:t>CMS</a:t>
            </a:r>
          </a:p>
          <a:p>
            <a:pPr marL="457200" lvl="0" indent="-457200" rtl="0">
              <a:spcBef>
                <a:spcPts val="0"/>
              </a:spcBef>
              <a:buFont typeface="Arial" panose="020B0604020202020204" pitchFamily="34" charset="0"/>
              <a:buChar char="•"/>
            </a:pPr>
            <a:r>
              <a:rPr lang="en-US" sz="2400" dirty="0" smtClean="0"/>
              <a:t>Can be used for wide variety of web solutions</a:t>
            </a:r>
          </a:p>
          <a:p>
            <a:pPr marL="457200" lvl="0" indent="-457200" rtl="0">
              <a:spcBef>
                <a:spcPts val="0"/>
              </a:spcBef>
              <a:buFont typeface="Arial" panose="020B0604020202020204" pitchFamily="34" charset="0"/>
              <a:buChar char="•"/>
            </a:pPr>
            <a:r>
              <a:rPr lang="en-US" sz="2400" dirty="0" smtClean="0"/>
              <a:t>Strong community of users and developers</a:t>
            </a:r>
          </a:p>
          <a:p>
            <a:pPr marL="457200" lvl="0" indent="-457200" rtl="0">
              <a:spcBef>
                <a:spcPts val="0"/>
              </a:spcBef>
              <a:buFont typeface="Arial" panose="020B0604020202020204" pitchFamily="34" charset="0"/>
              <a:buChar char="•"/>
            </a:pPr>
            <a:r>
              <a:rPr lang="en-US" sz="2400" dirty="0" smtClean="0"/>
              <a:t>Incredibly flexible content </a:t>
            </a:r>
            <a:r>
              <a:rPr lang="en-US" sz="2400" dirty="0"/>
              <a:t>m</a:t>
            </a:r>
            <a:r>
              <a:rPr lang="en-US" sz="2400" dirty="0" smtClean="0"/>
              <a:t>anagement </a:t>
            </a:r>
            <a:r>
              <a:rPr lang="en-US" sz="2400" dirty="0"/>
              <a:t>f</a:t>
            </a:r>
            <a:r>
              <a:rPr lang="en-US" sz="2400" dirty="0" smtClean="0"/>
              <a:t>ramework</a:t>
            </a:r>
          </a:p>
        </p:txBody>
      </p:sp>
    </p:spTree>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304800" y="274637"/>
            <a:ext cx="8839200" cy="1143000"/>
          </a:xfrm>
          <a:prstGeom prst="rect">
            <a:avLst/>
          </a:prstGeom>
        </p:spPr>
        <p:txBody>
          <a:bodyPr lIns="91425" tIns="91425" rIns="91425" bIns="91425" anchor="ctr" anchorCtr="0">
            <a:noAutofit/>
          </a:bodyPr>
          <a:lstStyle/>
          <a:p>
            <a:pPr lvl="0" rtl="0">
              <a:spcBef>
                <a:spcPts val="0"/>
              </a:spcBef>
              <a:buNone/>
            </a:pPr>
            <a:r>
              <a:rPr lang="en" dirty="0" smtClean="0"/>
              <a:t>Built on LAMP/MAMP/WAMP</a:t>
            </a:r>
            <a:endParaRPr lang="en" dirty="0"/>
          </a:p>
        </p:txBody>
      </p:sp>
      <p:pic>
        <p:nvPicPr>
          <p:cNvPr id="3074" name="Picture 2" descr="D:\Users\vboychev\Desktop\Screenshot_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0184" y="1981200"/>
            <a:ext cx="4383016" cy="45593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rtl="0">
              <a:spcBef>
                <a:spcPts val="0"/>
              </a:spcBef>
              <a:buNone/>
            </a:pPr>
            <a:r>
              <a:rPr lang="en" dirty="0" smtClean="0"/>
              <a:t>Architecture</a:t>
            </a:r>
            <a:endParaRPr lang="en" dirty="0"/>
          </a:p>
        </p:txBody>
      </p:sp>
      <p:pic>
        <p:nvPicPr>
          <p:cNvPr id="4098" name="Picture 2" descr="D:\Users\vboychev\Desktop\Screenshot_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57400"/>
            <a:ext cx="5524500" cy="4229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rtl="0">
              <a:spcBef>
                <a:spcPts val="0"/>
              </a:spcBef>
              <a:buNone/>
            </a:pPr>
            <a:r>
              <a:rPr lang="en" dirty="0" smtClean="0"/>
              <a:t>Pluggable</a:t>
            </a:r>
            <a:endParaRPr lang="en" dirty="0"/>
          </a:p>
        </p:txBody>
      </p:sp>
      <p:pic>
        <p:nvPicPr>
          <p:cNvPr id="5123" name="Picture 3" descr="D:\Users\vboychev\Desktop\Screenshot_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362200"/>
            <a:ext cx="7673043" cy="35671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rtl="0">
              <a:spcBef>
                <a:spcPts val="0"/>
              </a:spcBef>
              <a:buNone/>
            </a:pPr>
            <a:r>
              <a:rPr lang="en" dirty="0" smtClean="0"/>
              <a:t>Where does it come from?</a:t>
            </a:r>
            <a:endParaRPr lang="en"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4475" y="1600200"/>
            <a:ext cx="3810000"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hape 54"/>
          <p:cNvSpPr txBox="1">
            <a:spLocks noGrp="1"/>
          </p:cNvSpPr>
          <p:nvPr>
            <p:ph type="body" idx="1"/>
          </p:nvPr>
        </p:nvSpPr>
        <p:spPr>
          <a:xfrm>
            <a:off x="228600" y="1600200"/>
            <a:ext cx="5095875" cy="4967700"/>
          </a:xfrm>
          <a:prstGeom prst="rect">
            <a:avLst/>
          </a:prstGeom>
        </p:spPr>
        <p:txBody>
          <a:bodyPr lIns="91425" tIns="91425" rIns="91425" bIns="91425" anchor="t" anchorCtr="0">
            <a:noAutofit/>
          </a:bodyPr>
          <a:lstStyle/>
          <a:p>
            <a:pPr fontAlgn="base"/>
            <a:endParaRPr lang="ru-RU" sz="3200" dirty="0" smtClean="0"/>
          </a:p>
          <a:p>
            <a:pPr fontAlgn="base"/>
            <a:r>
              <a:rPr lang="en-US" sz="3200" dirty="0"/>
              <a:t>Dries </a:t>
            </a:r>
            <a:r>
              <a:rPr lang="en-US" sz="3200" dirty="0" err="1" smtClean="0"/>
              <a:t>Buytaert</a:t>
            </a:r>
            <a:endParaRPr lang="en-US" sz="3200" dirty="0" smtClean="0"/>
          </a:p>
          <a:p>
            <a:pPr fontAlgn="base"/>
            <a:endParaRPr lang="en-US" sz="2000" dirty="0" smtClean="0"/>
          </a:p>
          <a:p>
            <a:pPr marL="571500" indent="-571500" fontAlgn="base">
              <a:buFont typeface="Arial" panose="020B0604020202020204" pitchFamily="34" charset="0"/>
              <a:buChar char="•"/>
            </a:pPr>
            <a:r>
              <a:rPr lang="en-US" sz="2000" dirty="0"/>
              <a:t>Founder and Project Lead of </a:t>
            </a:r>
            <a:r>
              <a:rPr lang="en-US" sz="2000" dirty="0" smtClean="0"/>
              <a:t>Drupal</a:t>
            </a:r>
          </a:p>
          <a:p>
            <a:pPr marL="571500" indent="-571500" fontAlgn="base">
              <a:buFont typeface="Arial" panose="020B0604020202020204" pitchFamily="34" charset="0"/>
              <a:buChar char="•"/>
            </a:pPr>
            <a:r>
              <a:rPr lang="en-US" sz="2000" dirty="0"/>
              <a:t>Co-founder and President of the Drupal </a:t>
            </a:r>
            <a:r>
              <a:rPr lang="en-US" sz="2000" dirty="0" smtClean="0"/>
              <a:t>Association</a:t>
            </a:r>
          </a:p>
          <a:p>
            <a:pPr marL="571500" indent="-571500" fontAlgn="base">
              <a:buFont typeface="Arial" panose="020B0604020202020204" pitchFamily="34" charset="0"/>
              <a:buChar char="•"/>
            </a:pPr>
            <a:r>
              <a:rPr lang="en-US" sz="2000" dirty="0"/>
              <a:t>Co-founder and CTO of </a:t>
            </a:r>
            <a:r>
              <a:rPr lang="en-US" sz="2000" dirty="0" err="1"/>
              <a:t>Acquia</a:t>
            </a:r>
            <a:endParaRPr lang="ru-RU" sz="2000" dirty="0"/>
          </a:p>
        </p:txBody>
      </p:sp>
    </p:spTree>
  </p:cSld>
  <p:clrMapOvr>
    <a:masterClrMapping/>
  </p:clrMapOvr>
  <p:transition spd="slow">
    <p:cut/>
  </p:transition>
</p:sld>
</file>

<file path=ppt/theme/theme1.xml><?xml version="1.0" encoding="utf-8"?>
<a:theme xmlns:a="http://schemas.openxmlformats.org/drawingml/2006/main" name="paper-plan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996</TotalTime>
  <Words>1466</Words>
  <Application>Microsoft Office PowerPoint</Application>
  <PresentationFormat>On-screen Show (4:3)</PresentationFormat>
  <Paragraphs>130</Paragraphs>
  <Slides>35</Slides>
  <Notes>35</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paper-plane</vt:lpstr>
      <vt:lpstr>Introduction to Drupal</vt:lpstr>
      <vt:lpstr>Lectors</vt:lpstr>
      <vt:lpstr>Lectors</vt:lpstr>
      <vt:lpstr>Agenda</vt:lpstr>
      <vt:lpstr>What is Drupal</vt:lpstr>
      <vt:lpstr>Built on LAMP/MAMP/WAMP</vt:lpstr>
      <vt:lpstr>Architecture</vt:lpstr>
      <vt:lpstr>Pluggable</vt:lpstr>
      <vt:lpstr>Where does it come from?</vt:lpstr>
      <vt:lpstr>The name</vt:lpstr>
      <vt:lpstr>For what we can use Drupal?</vt:lpstr>
      <vt:lpstr>For what we can use Drupal?</vt:lpstr>
      <vt:lpstr>For what we can use Drupal?</vt:lpstr>
      <vt:lpstr>For what we can use Drupal?</vt:lpstr>
      <vt:lpstr>For what we can use Drupal?</vt:lpstr>
      <vt:lpstr>For what we can use Drupal?</vt:lpstr>
      <vt:lpstr>For what we can use Drupal?</vt:lpstr>
      <vt:lpstr>For what we can use Drupal?</vt:lpstr>
      <vt:lpstr>For what we can use Drupal?</vt:lpstr>
      <vt:lpstr>For what we can use Drupal?</vt:lpstr>
      <vt:lpstr>Who uses Drupal?</vt:lpstr>
      <vt:lpstr>Why we use Drupal?</vt:lpstr>
      <vt:lpstr>Why we use Drupal?</vt:lpstr>
      <vt:lpstr>Why we use Drupal?</vt:lpstr>
      <vt:lpstr>Why we use Drupal?</vt:lpstr>
      <vt:lpstr>Why we use Drupal?</vt:lpstr>
      <vt:lpstr>Why we use Drupal?</vt:lpstr>
      <vt:lpstr>Why we use Drupal?</vt:lpstr>
      <vt:lpstr>Why we use Drupal?</vt:lpstr>
      <vt:lpstr>Why we use Drupal?</vt:lpstr>
      <vt:lpstr>Why we use Drupal?</vt:lpstr>
      <vt:lpstr>What do I need to know?</vt:lpstr>
      <vt:lpstr>What do I need to know?</vt:lpstr>
      <vt:lpstr>What do I need to know?</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Drupal</dc:title>
  <cp:lastModifiedBy>vboychev</cp:lastModifiedBy>
  <cp:revision>25</cp:revision>
  <dcterms:modified xsi:type="dcterms:W3CDTF">2015-09-08T12:41:35Z</dcterms:modified>
</cp:coreProperties>
</file>